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8"/>
  </p:notesMasterIdLst>
  <p:sldIdLst>
    <p:sldId id="256" r:id="rId2"/>
    <p:sldId id="257" r:id="rId3"/>
    <p:sldId id="258" r:id="rId4"/>
    <p:sldId id="259" r:id="rId5"/>
    <p:sldId id="260" r:id="rId6"/>
    <p:sldId id="264" r:id="rId7"/>
    <p:sldId id="306" r:id="rId8"/>
    <p:sldId id="262" r:id="rId9"/>
    <p:sldId id="305" r:id="rId10"/>
    <p:sldId id="263" r:id="rId11"/>
    <p:sldId id="282" r:id="rId12"/>
    <p:sldId id="271" r:id="rId13"/>
    <p:sldId id="273" r:id="rId14"/>
    <p:sldId id="272" r:id="rId15"/>
    <p:sldId id="280" r:id="rId16"/>
    <p:sldId id="286" r:id="rId17"/>
  </p:sldIdLst>
  <p:sldSz cx="9144000" cy="5143500" type="screen16x9"/>
  <p:notesSz cx="6858000" cy="9144000"/>
  <p:embeddedFontLst>
    <p:embeddedFont>
      <p:font typeface="Amatic SC" panose="020B0604020202020204" charset="-79"/>
      <p:regular r:id="rId19"/>
      <p:bold r:id="rId20"/>
    </p:embeddedFont>
    <p:embeddedFont>
      <p:font typeface="Californian FB" panose="0207040306080B030204" pitchFamily="18" charset="0"/>
      <p:regular r:id="rId21"/>
      <p:bold r:id="rId22"/>
      <p:italic r:id="rId23"/>
    </p:embeddedFont>
    <p:embeddedFont>
      <p:font typeface="Segoe Print" panose="02000600000000000000" pitchFamily="2" charset="0"/>
      <p:regular r:id="rId24"/>
      <p:bold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2B8996-61F1-1440-80E0-5C19B114D4E8}" v="69" dt="2021-04-22T18:31:42.133"/>
  </p1510:revLst>
</p1510:revInfo>
</file>

<file path=ppt/tableStyles.xml><?xml version="1.0" encoding="utf-8"?>
<a:tblStyleLst xmlns:a="http://schemas.openxmlformats.org/drawingml/2006/main" def="{65EEAE04-FE3F-4961-BD08-333A0D110DAF}">
  <a:tblStyle styleId="{65EEAE04-FE3F-4961-BD08-333A0D110DA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3"/>
  </p:normalViewPr>
  <p:slideViewPr>
    <p:cSldViewPr snapToGrid="0" snapToObjects="1">
      <p:cViewPr varScale="1">
        <p:scale>
          <a:sx n="107" d="100"/>
          <a:sy n="107" d="100"/>
        </p:scale>
        <p:origin x="75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hil Sanjaybhai Desai" userId="68062fef-443e-406e-89f2-e539e0974200" providerId="ADAL" clId="{235C1591-48E4-4F49-B210-7E9826F9076E}"/>
    <pc:docChg chg="modSld">
      <pc:chgData name="Sohil Sanjaybhai Desai" userId="68062fef-443e-406e-89f2-e539e0974200" providerId="ADAL" clId="{235C1591-48E4-4F49-B210-7E9826F9076E}" dt="2021-04-22T23:53:40.311" v="0" actId="20577"/>
      <pc:docMkLst>
        <pc:docMk/>
      </pc:docMkLst>
      <pc:sldChg chg="modSp mod">
        <pc:chgData name="Sohil Sanjaybhai Desai" userId="68062fef-443e-406e-89f2-e539e0974200" providerId="ADAL" clId="{235C1591-48E4-4F49-B210-7E9826F9076E}" dt="2021-04-22T23:53:40.311" v="0" actId="20577"/>
        <pc:sldMkLst>
          <pc:docMk/>
          <pc:sldMk cId="0" sldId="280"/>
        </pc:sldMkLst>
        <pc:spChg chg="mod">
          <ac:chgData name="Sohil Sanjaybhai Desai" userId="68062fef-443e-406e-89f2-e539e0974200" providerId="ADAL" clId="{235C1591-48E4-4F49-B210-7E9826F9076E}" dt="2021-04-22T23:53:40.311" v="0" actId="20577"/>
          <ac:spMkLst>
            <pc:docMk/>
            <pc:sldMk cId="0" sldId="280"/>
            <ac:spMk id="838"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3d9a80511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3d9a80511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56c698b077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56c698b077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33dddc6b2a_2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33dddc6b2a_2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6c698b077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6c698b077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33d9a80511_5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33d9a80511_5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33d9a80511_5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33d9a80511_5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5540b6adc3_2_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5540b6adc3_2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5"/>
        <p:cNvGrpSpPr/>
        <p:nvPr/>
      </p:nvGrpSpPr>
      <p:grpSpPr>
        <a:xfrm>
          <a:off x="0" y="0"/>
          <a:ext cx="0" cy="0"/>
          <a:chOff x="0" y="0"/>
          <a:chExt cx="0" cy="0"/>
        </a:xfrm>
      </p:grpSpPr>
      <p:sp>
        <p:nvSpPr>
          <p:cNvPr id="3016" name="Google Shape;3016;g55df1754d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7" name="Google Shape;3017;g55df1754d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3dddc6b2a_12_97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3dddc6b2a_12_97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56c698b07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56c698b0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56c698b077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56c698b077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56c698b077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56c698b077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33d9a80511_5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3d9a80511_5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56c698b077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56c698b077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32560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56c698b077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56c698b077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540b6adc3_2_5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540b6adc3_2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62698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spTree>
      <p:nvGrpSpPr>
        <p:cNvPr id="1" name="Shape 8"/>
        <p:cNvGrpSpPr/>
        <p:nvPr/>
      </p:nvGrpSpPr>
      <p:grpSpPr>
        <a:xfrm>
          <a:off x="0" y="0"/>
          <a:ext cx="0" cy="0"/>
          <a:chOff x="0" y="0"/>
          <a:chExt cx="0" cy="0"/>
        </a:xfrm>
      </p:grpSpPr>
      <p:sp>
        <p:nvSpPr>
          <p:cNvPr id="9" name="Google Shape;9;p2"/>
          <p:cNvSpPr/>
          <p:nvPr/>
        </p:nvSpPr>
        <p:spPr>
          <a:xfrm>
            <a:off x="18639" y="1507984"/>
            <a:ext cx="176" cy="172"/>
          </a:xfrm>
          <a:custGeom>
            <a:avLst/>
            <a:gdLst/>
            <a:ahLst/>
            <a:cxnLst/>
            <a:rect l="l" t="t" r="r" b="b"/>
            <a:pathLst>
              <a:path w="1" h="1" extrusionOk="0">
                <a:moveTo>
                  <a:pt x="0" y="0"/>
                </a:moveTo>
                <a:lnTo>
                  <a:pt x="0" y="0"/>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18639" y="2419108"/>
            <a:ext cx="176" cy="172"/>
          </a:xfrm>
          <a:custGeom>
            <a:avLst/>
            <a:gdLst/>
            <a:ahLst/>
            <a:cxnLst/>
            <a:rect l="l" t="t" r="r" b="b"/>
            <a:pathLst>
              <a:path w="1" h="1" extrusionOk="0">
                <a:moveTo>
                  <a:pt x="0" y="0"/>
                </a:move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flipH="1">
            <a:off x="4573775" y="2569875"/>
            <a:ext cx="33942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6000"/>
              <a:buNone/>
              <a:defRPr sz="6000">
                <a:solidFill>
                  <a:schemeClr val="accent3"/>
                </a:solidFill>
              </a:defRPr>
            </a:lvl1pPr>
            <a:lvl2pPr lvl="1" algn="ctr" rtl="0">
              <a:spcBef>
                <a:spcPts val="0"/>
              </a:spcBef>
              <a:spcAft>
                <a:spcPts val="0"/>
              </a:spcAft>
              <a:buClr>
                <a:schemeClr val="accent3"/>
              </a:buClr>
              <a:buSzPts val="5200"/>
              <a:buNone/>
              <a:defRPr sz="5200">
                <a:solidFill>
                  <a:schemeClr val="accent3"/>
                </a:solidFill>
              </a:defRPr>
            </a:lvl2pPr>
            <a:lvl3pPr lvl="2" algn="ctr" rtl="0">
              <a:spcBef>
                <a:spcPts val="0"/>
              </a:spcBef>
              <a:spcAft>
                <a:spcPts val="0"/>
              </a:spcAft>
              <a:buClr>
                <a:schemeClr val="accent3"/>
              </a:buClr>
              <a:buSzPts val="5200"/>
              <a:buNone/>
              <a:defRPr sz="5200">
                <a:solidFill>
                  <a:schemeClr val="accent3"/>
                </a:solidFill>
              </a:defRPr>
            </a:lvl3pPr>
            <a:lvl4pPr lvl="3" algn="ctr" rtl="0">
              <a:spcBef>
                <a:spcPts val="0"/>
              </a:spcBef>
              <a:spcAft>
                <a:spcPts val="0"/>
              </a:spcAft>
              <a:buClr>
                <a:schemeClr val="accent3"/>
              </a:buClr>
              <a:buSzPts val="5200"/>
              <a:buNone/>
              <a:defRPr sz="5200">
                <a:solidFill>
                  <a:schemeClr val="accent3"/>
                </a:solidFill>
              </a:defRPr>
            </a:lvl4pPr>
            <a:lvl5pPr lvl="4" algn="ctr" rtl="0">
              <a:spcBef>
                <a:spcPts val="0"/>
              </a:spcBef>
              <a:spcAft>
                <a:spcPts val="0"/>
              </a:spcAft>
              <a:buClr>
                <a:schemeClr val="accent3"/>
              </a:buClr>
              <a:buSzPts val="5200"/>
              <a:buNone/>
              <a:defRPr sz="5200">
                <a:solidFill>
                  <a:schemeClr val="accent3"/>
                </a:solidFill>
              </a:defRPr>
            </a:lvl5pPr>
            <a:lvl6pPr lvl="5" algn="ctr" rtl="0">
              <a:spcBef>
                <a:spcPts val="0"/>
              </a:spcBef>
              <a:spcAft>
                <a:spcPts val="0"/>
              </a:spcAft>
              <a:buClr>
                <a:schemeClr val="accent3"/>
              </a:buClr>
              <a:buSzPts val="5200"/>
              <a:buNone/>
              <a:defRPr sz="5200">
                <a:solidFill>
                  <a:schemeClr val="accent3"/>
                </a:solidFill>
              </a:defRPr>
            </a:lvl6pPr>
            <a:lvl7pPr lvl="6" algn="ctr" rtl="0">
              <a:spcBef>
                <a:spcPts val="0"/>
              </a:spcBef>
              <a:spcAft>
                <a:spcPts val="0"/>
              </a:spcAft>
              <a:buClr>
                <a:schemeClr val="accent3"/>
              </a:buClr>
              <a:buSzPts val="5200"/>
              <a:buNone/>
              <a:defRPr sz="5200">
                <a:solidFill>
                  <a:schemeClr val="accent3"/>
                </a:solidFill>
              </a:defRPr>
            </a:lvl7pPr>
            <a:lvl8pPr lvl="7" algn="ctr" rtl="0">
              <a:spcBef>
                <a:spcPts val="0"/>
              </a:spcBef>
              <a:spcAft>
                <a:spcPts val="0"/>
              </a:spcAft>
              <a:buClr>
                <a:schemeClr val="accent3"/>
              </a:buClr>
              <a:buSzPts val="5200"/>
              <a:buNone/>
              <a:defRPr sz="5200">
                <a:solidFill>
                  <a:schemeClr val="accent3"/>
                </a:solidFill>
              </a:defRPr>
            </a:lvl8pPr>
            <a:lvl9pPr lvl="8" algn="ctr" rtl="0">
              <a:spcBef>
                <a:spcPts val="0"/>
              </a:spcBef>
              <a:spcAft>
                <a:spcPts val="0"/>
              </a:spcAft>
              <a:buClr>
                <a:schemeClr val="accent3"/>
              </a:buClr>
              <a:buSzPts val="5200"/>
              <a:buNone/>
              <a:defRPr sz="5200">
                <a:solidFill>
                  <a:schemeClr val="accent3"/>
                </a:solidFill>
              </a:defRPr>
            </a:lvl9pPr>
          </a:lstStyle>
          <a:p>
            <a:endParaRPr/>
          </a:p>
        </p:txBody>
      </p:sp>
      <p:sp>
        <p:nvSpPr>
          <p:cNvPr id="14" name="Google Shape;14;p2"/>
          <p:cNvSpPr txBox="1">
            <a:spLocks noGrp="1"/>
          </p:cNvSpPr>
          <p:nvPr>
            <p:ph type="subTitle" idx="1"/>
          </p:nvPr>
        </p:nvSpPr>
        <p:spPr>
          <a:xfrm flipH="1">
            <a:off x="5303675" y="3164175"/>
            <a:ext cx="1934400" cy="6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1400"/>
              <a:buNone/>
              <a:defRPr sz="1400">
                <a:solidFill>
                  <a:schemeClr val="accent3"/>
                </a:solidFill>
              </a:defRPr>
            </a:lvl2pPr>
            <a:lvl3pPr lvl="2" algn="ctr" rtl="0">
              <a:lnSpc>
                <a:spcPct val="100000"/>
              </a:lnSpc>
              <a:spcBef>
                <a:spcPts val="0"/>
              </a:spcBef>
              <a:spcAft>
                <a:spcPts val="0"/>
              </a:spcAft>
              <a:buClr>
                <a:schemeClr val="accent3"/>
              </a:buClr>
              <a:buSzPts val="1400"/>
              <a:buNone/>
              <a:defRPr sz="1400">
                <a:solidFill>
                  <a:schemeClr val="accent3"/>
                </a:solidFill>
              </a:defRPr>
            </a:lvl3pPr>
            <a:lvl4pPr lvl="3" algn="ctr" rtl="0">
              <a:lnSpc>
                <a:spcPct val="100000"/>
              </a:lnSpc>
              <a:spcBef>
                <a:spcPts val="0"/>
              </a:spcBef>
              <a:spcAft>
                <a:spcPts val="0"/>
              </a:spcAft>
              <a:buClr>
                <a:schemeClr val="accent3"/>
              </a:buClr>
              <a:buSzPts val="1400"/>
              <a:buNone/>
              <a:defRPr sz="1400">
                <a:solidFill>
                  <a:schemeClr val="accent3"/>
                </a:solidFill>
              </a:defRPr>
            </a:lvl4pPr>
            <a:lvl5pPr lvl="4" algn="ctr" rtl="0">
              <a:lnSpc>
                <a:spcPct val="100000"/>
              </a:lnSpc>
              <a:spcBef>
                <a:spcPts val="0"/>
              </a:spcBef>
              <a:spcAft>
                <a:spcPts val="0"/>
              </a:spcAft>
              <a:buClr>
                <a:schemeClr val="accent3"/>
              </a:buClr>
              <a:buSzPts val="1400"/>
              <a:buNone/>
              <a:defRPr sz="1400">
                <a:solidFill>
                  <a:schemeClr val="accent3"/>
                </a:solidFill>
              </a:defRPr>
            </a:lvl5pPr>
            <a:lvl6pPr lvl="5" algn="ctr" rtl="0">
              <a:lnSpc>
                <a:spcPct val="100000"/>
              </a:lnSpc>
              <a:spcBef>
                <a:spcPts val="0"/>
              </a:spcBef>
              <a:spcAft>
                <a:spcPts val="0"/>
              </a:spcAft>
              <a:buClr>
                <a:schemeClr val="accent3"/>
              </a:buClr>
              <a:buSzPts val="1400"/>
              <a:buNone/>
              <a:defRPr sz="1400">
                <a:solidFill>
                  <a:schemeClr val="accent3"/>
                </a:solidFill>
              </a:defRPr>
            </a:lvl6pPr>
            <a:lvl7pPr lvl="6" algn="ctr" rtl="0">
              <a:lnSpc>
                <a:spcPct val="100000"/>
              </a:lnSpc>
              <a:spcBef>
                <a:spcPts val="0"/>
              </a:spcBef>
              <a:spcAft>
                <a:spcPts val="0"/>
              </a:spcAft>
              <a:buClr>
                <a:schemeClr val="accent3"/>
              </a:buClr>
              <a:buSzPts val="1400"/>
              <a:buNone/>
              <a:defRPr sz="1400">
                <a:solidFill>
                  <a:schemeClr val="accent3"/>
                </a:solidFill>
              </a:defRPr>
            </a:lvl7pPr>
            <a:lvl8pPr lvl="7" algn="ctr" rtl="0">
              <a:lnSpc>
                <a:spcPct val="100000"/>
              </a:lnSpc>
              <a:spcBef>
                <a:spcPts val="0"/>
              </a:spcBef>
              <a:spcAft>
                <a:spcPts val="0"/>
              </a:spcAft>
              <a:buClr>
                <a:schemeClr val="accent3"/>
              </a:buClr>
              <a:buSzPts val="1400"/>
              <a:buNone/>
              <a:defRPr sz="1400">
                <a:solidFill>
                  <a:schemeClr val="accent3"/>
                </a:solidFill>
              </a:defRPr>
            </a:lvl8pPr>
            <a:lvl9pPr lvl="8" algn="ctr" rtl="0">
              <a:lnSpc>
                <a:spcPct val="100000"/>
              </a:lnSpc>
              <a:spcBef>
                <a:spcPts val="0"/>
              </a:spcBef>
              <a:spcAft>
                <a:spcPts val="0"/>
              </a:spcAft>
              <a:buClr>
                <a:schemeClr val="accent3"/>
              </a:buClr>
              <a:buSzPts val="1400"/>
              <a:buNone/>
              <a:defRPr sz="1400">
                <a:solidFill>
                  <a:schemeClr val="accent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11">
    <p:spTree>
      <p:nvGrpSpPr>
        <p:cNvPr id="1" name="Shape 78"/>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slide">
  <p:cSld name="CUSTOM_12">
    <p:bg>
      <p:bgPr>
        <a:noFill/>
        <a:effectLst/>
      </p:bgPr>
    </p:bg>
    <p:spTree>
      <p:nvGrpSpPr>
        <p:cNvPr id="1" name="Shape 7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_1">
    <p:spTree>
      <p:nvGrpSpPr>
        <p:cNvPr id="1" name="Shape 15"/>
        <p:cNvGrpSpPr/>
        <p:nvPr/>
      </p:nvGrpSpPr>
      <p:grpSpPr>
        <a:xfrm>
          <a:off x="0" y="0"/>
          <a:ext cx="0" cy="0"/>
          <a:chOff x="0" y="0"/>
          <a:chExt cx="0" cy="0"/>
        </a:xfrm>
      </p:grpSpPr>
      <p:sp>
        <p:nvSpPr>
          <p:cNvPr id="16" name="Google Shape;16;p3"/>
          <p:cNvSpPr txBox="1">
            <a:spLocks noGrp="1"/>
          </p:cNvSpPr>
          <p:nvPr>
            <p:ph type="title" hasCustomPrompt="1"/>
          </p:nvPr>
        </p:nvSpPr>
        <p:spPr>
          <a:xfrm>
            <a:off x="251577" y="2305818"/>
            <a:ext cx="1109100" cy="577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accent3"/>
              </a:buClr>
              <a:buSzPts val="5000"/>
              <a:buNone/>
              <a:defRPr sz="5000">
                <a:solidFill>
                  <a:schemeClr val="accent3"/>
                </a:solidFill>
              </a:defRPr>
            </a:lvl1pPr>
            <a:lvl2pPr lvl="1"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2pPr>
            <a:lvl3pPr lvl="2"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3pPr>
            <a:lvl4pPr lvl="3"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4pPr>
            <a:lvl5pPr lvl="4"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5pPr>
            <a:lvl6pPr lvl="5"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6pPr>
            <a:lvl7pPr lvl="6"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7pPr>
            <a:lvl8pPr lvl="7"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8pPr>
            <a:lvl9pPr lvl="8"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9pPr>
          </a:lstStyle>
          <a:p>
            <a:r>
              <a:t>xx%</a:t>
            </a:r>
          </a:p>
        </p:txBody>
      </p:sp>
      <p:sp>
        <p:nvSpPr>
          <p:cNvPr id="17" name="Google Shape;17;p3"/>
          <p:cNvSpPr txBox="1">
            <a:spLocks noGrp="1"/>
          </p:cNvSpPr>
          <p:nvPr>
            <p:ph type="ctrTitle" idx="2"/>
          </p:nvPr>
        </p:nvSpPr>
        <p:spPr>
          <a:xfrm>
            <a:off x="2828250" y="269146"/>
            <a:ext cx="3487500" cy="851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3000"/>
              <a:buNone/>
              <a:defRPr sz="3000">
                <a:solidFill>
                  <a:schemeClr val="accent3"/>
                </a:solidFill>
              </a:defRPr>
            </a:lvl1pPr>
            <a:lvl2pPr lvl="1" algn="ctr" rtl="0">
              <a:spcBef>
                <a:spcPts val="0"/>
              </a:spcBef>
              <a:spcAft>
                <a:spcPts val="0"/>
              </a:spcAft>
              <a:buClr>
                <a:schemeClr val="accent3"/>
              </a:buClr>
              <a:buSzPts val="3000"/>
              <a:buNone/>
              <a:defRPr sz="3000">
                <a:solidFill>
                  <a:schemeClr val="accent3"/>
                </a:solidFill>
              </a:defRPr>
            </a:lvl2pPr>
            <a:lvl3pPr lvl="2" algn="ctr" rtl="0">
              <a:spcBef>
                <a:spcPts val="0"/>
              </a:spcBef>
              <a:spcAft>
                <a:spcPts val="0"/>
              </a:spcAft>
              <a:buClr>
                <a:schemeClr val="accent3"/>
              </a:buClr>
              <a:buSzPts val="3000"/>
              <a:buNone/>
              <a:defRPr sz="3000">
                <a:solidFill>
                  <a:schemeClr val="accent3"/>
                </a:solidFill>
              </a:defRPr>
            </a:lvl3pPr>
            <a:lvl4pPr lvl="3" algn="ctr" rtl="0">
              <a:spcBef>
                <a:spcPts val="0"/>
              </a:spcBef>
              <a:spcAft>
                <a:spcPts val="0"/>
              </a:spcAft>
              <a:buClr>
                <a:schemeClr val="accent3"/>
              </a:buClr>
              <a:buSzPts val="3000"/>
              <a:buNone/>
              <a:defRPr sz="3000">
                <a:solidFill>
                  <a:schemeClr val="accent3"/>
                </a:solidFill>
              </a:defRPr>
            </a:lvl4pPr>
            <a:lvl5pPr lvl="4" algn="ctr" rtl="0">
              <a:spcBef>
                <a:spcPts val="0"/>
              </a:spcBef>
              <a:spcAft>
                <a:spcPts val="0"/>
              </a:spcAft>
              <a:buClr>
                <a:schemeClr val="accent3"/>
              </a:buClr>
              <a:buSzPts val="3000"/>
              <a:buNone/>
              <a:defRPr sz="3000">
                <a:solidFill>
                  <a:schemeClr val="accent3"/>
                </a:solidFill>
              </a:defRPr>
            </a:lvl5pPr>
            <a:lvl6pPr lvl="5" algn="ctr" rtl="0">
              <a:spcBef>
                <a:spcPts val="0"/>
              </a:spcBef>
              <a:spcAft>
                <a:spcPts val="0"/>
              </a:spcAft>
              <a:buClr>
                <a:schemeClr val="accent3"/>
              </a:buClr>
              <a:buSzPts val="3000"/>
              <a:buNone/>
              <a:defRPr sz="3000">
                <a:solidFill>
                  <a:schemeClr val="accent3"/>
                </a:solidFill>
              </a:defRPr>
            </a:lvl6pPr>
            <a:lvl7pPr lvl="6" algn="ctr" rtl="0">
              <a:spcBef>
                <a:spcPts val="0"/>
              </a:spcBef>
              <a:spcAft>
                <a:spcPts val="0"/>
              </a:spcAft>
              <a:buClr>
                <a:schemeClr val="accent3"/>
              </a:buClr>
              <a:buSzPts val="3000"/>
              <a:buNone/>
              <a:defRPr sz="3000">
                <a:solidFill>
                  <a:schemeClr val="accent3"/>
                </a:solidFill>
              </a:defRPr>
            </a:lvl7pPr>
            <a:lvl8pPr lvl="7" algn="ctr" rtl="0">
              <a:spcBef>
                <a:spcPts val="0"/>
              </a:spcBef>
              <a:spcAft>
                <a:spcPts val="0"/>
              </a:spcAft>
              <a:buClr>
                <a:schemeClr val="accent3"/>
              </a:buClr>
              <a:buSzPts val="3000"/>
              <a:buNone/>
              <a:defRPr sz="3000">
                <a:solidFill>
                  <a:schemeClr val="accent3"/>
                </a:solidFill>
              </a:defRPr>
            </a:lvl8pPr>
            <a:lvl9pPr lvl="8" algn="ctr" rtl="0">
              <a:spcBef>
                <a:spcPts val="0"/>
              </a:spcBef>
              <a:spcAft>
                <a:spcPts val="0"/>
              </a:spcAft>
              <a:buClr>
                <a:schemeClr val="accent3"/>
              </a:buClr>
              <a:buSzPts val="3000"/>
              <a:buNone/>
              <a:defRPr sz="3000">
                <a:solidFill>
                  <a:schemeClr val="accent3"/>
                </a:solidFill>
              </a:defRPr>
            </a:lvl9pPr>
          </a:lstStyle>
          <a:p>
            <a:endParaRPr/>
          </a:p>
        </p:txBody>
      </p:sp>
      <p:sp>
        <p:nvSpPr>
          <p:cNvPr id="18" name="Google Shape;18;p3"/>
          <p:cNvSpPr txBox="1">
            <a:spLocks noGrp="1"/>
          </p:cNvSpPr>
          <p:nvPr>
            <p:ph type="ctrTitle" idx="3"/>
          </p:nvPr>
        </p:nvSpPr>
        <p:spPr>
          <a:xfrm>
            <a:off x="1409443" y="2078925"/>
            <a:ext cx="1228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3"/>
              </a:buClr>
              <a:buSzPts val="1800"/>
              <a:buNone/>
              <a:defRPr sz="1800">
                <a:solidFill>
                  <a:schemeClr val="accent3"/>
                </a:solidFill>
              </a:defRPr>
            </a:lvl1pPr>
            <a:lvl2pPr lvl="1" rtl="0">
              <a:spcBef>
                <a:spcPts val="0"/>
              </a:spcBef>
              <a:spcAft>
                <a:spcPts val="0"/>
              </a:spcAft>
              <a:buClr>
                <a:schemeClr val="accent3"/>
              </a:buClr>
              <a:buSzPts val="2400"/>
              <a:buNone/>
              <a:defRPr sz="2400">
                <a:solidFill>
                  <a:schemeClr val="accent3"/>
                </a:solidFill>
              </a:defRPr>
            </a:lvl2pPr>
            <a:lvl3pPr lvl="2" rtl="0">
              <a:spcBef>
                <a:spcPts val="0"/>
              </a:spcBef>
              <a:spcAft>
                <a:spcPts val="0"/>
              </a:spcAft>
              <a:buClr>
                <a:schemeClr val="accent3"/>
              </a:buClr>
              <a:buSzPts val="2400"/>
              <a:buNone/>
              <a:defRPr sz="2400">
                <a:solidFill>
                  <a:schemeClr val="accent3"/>
                </a:solidFill>
              </a:defRPr>
            </a:lvl3pPr>
            <a:lvl4pPr lvl="3" rtl="0">
              <a:spcBef>
                <a:spcPts val="0"/>
              </a:spcBef>
              <a:spcAft>
                <a:spcPts val="0"/>
              </a:spcAft>
              <a:buClr>
                <a:schemeClr val="accent3"/>
              </a:buClr>
              <a:buSzPts val="2400"/>
              <a:buNone/>
              <a:defRPr sz="2400">
                <a:solidFill>
                  <a:schemeClr val="accent3"/>
                </a:solidFill>
              </a:defRPr>
            </a:lvl4pPr>
            <a:lvl5pPr lvl="4" rtl="0">
              <a:spcBef>
                <a:spcPts val="0"/>
              </a:spcBef>
              <a:spcAft>
                <a:spcPts val="0"/>
              </a:spcAft>
              <a:buClr>
                <a:schemeClr val="accent3"/>
              </a:buClr>
              <a:buSzPts val="2400"/>
              <a:buNone/>
              <a:defRPr sz="2400">
                <a:solidFill>
                  <a:schemeClr val="accent3"/>
                </a:solidFill>
              </a:defRPr>
            </a:lvl5pPr>
            <a:lvl6pPr lvl="5" rtl="0">
              <a:spcBef>
                <a:spcPts val="0"/>
              </a:spcBef>
              <a:spcAft>
                <a:spcPts val="0"/>
              </a:spcAft>
              <a:buClr>
                <a:schemeClr val="accent3"/>
              </a:buClr>
              <a:buSzPts val="2400"/>
              <a:buNone/>
              <a:defRPr sz="2400">
                <a:solidFill>
                  <a:schemeClr val="accent3"/>
                </a:solidFill>
              </a:defRPr>
            </a:lvl6pPr>
            <a:lvl7pPr lvl="6" rtl="0">
              <a:spcBef>
                <a:spcPts val="0"/>
              </a:spcBef>
              <a:spcAft>
                <a:spcPts val="0"/>
              </a:spcAft>
              <a:buClr>
                <a:schemeClr val="accent3"/>
              </a:buClr>
              <a:buSzPts val="2400"/>
              <a:buNone/>
              <a:defRPr sz="2400">
                <a:solidFill>
                  <a:schemeClr val="accent3"/>
                </a:solidFill>
              </a:defRPr>
            </a:lvl7pPr>
            <a:lvl8pPr lvl="7" rtl="0">
              <a:spcBef>
                <a:spcPts val="0"/>
              </a:spcBef>
              <a:spcAft>
                <a:spcPts val="0"/>
              </a:spcAft>
              <a:buClr>
                <a:schemeClr val="accent3"/>
              </a:buClr>
              <a:buSzPts val="2400"/>
              <a:buNone/>
              <a:defRPr sz="2400">
                <a:solidFill>
                  <a:schemeClr val="accent3"/>
                </a:solidFill>
              </a:defRPr>
            </a:lvl8pPr>
            <a:lvl9pPr lvl="8" rtl="0">
              <a:spcBef>
                <a:spcPts val="0"/>
              </a:spcBef>
              <a:spcAft>
                <a:spcPts val="0"/>
              </a:spcAft>
              <a:buClr>
                <a:schemeClr val="accent3"/>
              </a:buClr>
              <a:buSzPts val="2400"/>
              <a:buNone/>
              <a:defRPr sz="2400">
                <a:solidFill>
                  <a:schemeClr val="accent3"/>
                </a:solidFill>
              </a:defRPr>
            </a:lvl9pPr>
          </a:lstStyle>
          <a:p>
            <a:endParaRPr/>
          </a:p>
        </p:txBody>
      </p:sp>
      <p:sp>
        <p:nvSpPr>
          <p:cNvPr id="19" name="Google Shape;19;p3"/>
          <p:cNvSpPr txBox="1">
            <a:spLocks noGrp="1"/>
          </p:cNvSpPr>
          <p:nvPr>
            <p:ph type="subTitle" idx="1"/>
          </p:nvPr>
        </p:nvSpPr>
        <p:spPr>
          <a:xfrm>
            <a:off x="1409448" y="2464168"/>
            <a:ext cx="1906500" cy="61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000"/>
              <a:buNone/>
              <a:defRPr sz="1000">
                <a:solidFill>
                  <a:schemeClr val="accent3"/>
                </a:solidFill>
              </a:defRPr>
            </a:lvl1pPr>
            <a:lvl2pPr lvl="1" rtl="0">
              <a:lnSpc>
                <a:spcPct val="100000"/>
              </a:lnSpc>
              <a:spcBef>
                <a:spcPts val="0"/>
              </a:spcBef>
              <a:spcAft>
                <a:spcPts val="0"/>
              </a:spcAft>
              <a:buClr>
                <a:schemeClr val="accent3"/>
              </a:buClr>
              <a:buSzPts val="1000"/>
              <a:buNone/>
              <a:defRPr sz="1000">
                <a:solidFill>
                  <a:schemeClr val="accent3"/>
                </a:solidFill>
              </a:defRPr>
            </a:lvl2pPr>
            <a:lvl3pPr lvl="2" rtl="0">
              <a:lnSpc>
                <a:spcPct val="100000"/>
              </a:lnSpc>
              <a:spcBef>
                <a:spcPts val="0"/>
              </a:spcBef>
              <a:spcAft>
                <a:spcPts val="0"/>
              </a:spcAft>
              <a:buClr>
                <a:schemeClr val="accent3"/>
              </a:buClr>
              <a:buSzPts val="1000"/>
              <a:buNone/>
              <a:defRPr sz="1000">
                <a:solidFill>
                  <a:schemeClr val="accent3"/>
                </a:solidFill>
              </a:defRPr>
            </a:lvl3pPr>
            <a:lvl4pPr lvl="3" rtl="0">
              <a:lnSpc>
                <a:spcPct val="100000"/>
              </a:lnSpc>
              <a:spcBef>
                <a:spcPts val="0"/>
              </a:spcBef>
              <a:spcAft>
                <a:spcPts val="0"/>
              </a:spcAft>
              <a:buClr>
                <a:schemeClr val="accent3"/>
              </a:buClr>
              <a:buSzPts val="1000"/>
              <a:buNone/>
              <a:defRPr sz="1000">
                <a:solidFill>
                  <a:schemeClr val="accent3"/>
                </a:solidFill>
              </a:defRPr>
            </a:lvl4pPr>
            <a:lvl5pPr lvl="4" rtl="0">
              <a:lnSpc>
                <a:spcPct val="100000"/>
              </a:lnSpc>
              <a:spcBef>
                <a:spcPts val="0"/>
              </a:spcBef>
              <a:spcAft>
                <a:spcPts val="0"/>
              </a:spcAft>
              <a:buClr>
                <a:schemeClr val="accent3"/>
              </a:buClr>
              <a:buSzPts val="1000"/>
              <a:buNone/>
              <a:defRPr sz="1000">
                <a:solidFill>
                  <a:schemeClr val="accent3"/>
                </a:solidFill>
              </a:defRPr>
            </a:lvl5pPr>
            <a:lvl6pPr lvl="5" rtl="0">
              <a:lnSpc>
                <a:spcPct val="100000"/>
              </a:lnSpc>
              <a:spcBef>
                <a:spcPts val="0"/>
              </a:spcBef>
              <a:spcAft>
                <a:spcPts val="0"/>
              </a:spcAft>
              <a:buClr>
                <a:schemeClr val="accent3"/>
              </a:buClr>
              <a:buSzPts val="1000"/>
              <a:buNone/>
              <a:defRPr sz="1000">
                <a:solidFill>
                  <a:schemeClr val="accent3"/>
                </a:solidFill>
              </a:defRPr>
            </a:lvl6pPr>
            <a:lvl7pPr lvl="6" rtl="0">
              <a:lnSpc>
                <a:spcPct val="100000"/>
              </a:lnSpc>
              <a:spcBef>
                <a:spcPts val="0"/>
              </a:spcBef>
              <a:spcAft>
                <a:spcPts val="0"/>
              </a:spcAft>
              <a:buClr>
                <a:schemeClr val="accent3"/>
              </a:buClr>
              <a:buSzPts val="1000"/>
              <a:buNone/>
              <a:defRPr sz="1000">
                <a:solidFill>
                  <a:schemeClr val="accent3"/>
                </a:solidFill>
              </a:defRPr>
            </a:lvl7pPr>
            <a:lvl8pPr lvl="7" rtl="0">
              <a:lnSpc>
                <a:spcPct val="100000"/>
              </a:lnSpc>
              <a:spcBef>
                <a:spcPts val="0"/>
              </a:spcBef>
              <a:spcAft>
                <a:spcPts val="0"/>
              </a:spcAft>
              <a:buClr>
                <a:schemeClr val="accent3"/>
              </a:buClr>
              <a:buSzPts val="1000"/>
              <a:buNone/>
              <a:defRPr sz="1000">
                <a:solidFill>
                  <a:schemeClr val="accent3"/>
                </a:solidFill>
              </a:defRPr>
            </a:lvl8pPr>
            <a:lvl9pPr lvl="8" rtl="0">
              <a:lnSpc>
                <a:spcPct val="100000"/>
              </a:lnSpc>
              <a:spcBef>
                <a:spcPts val="0"/>
              </a:spcBef>
              <a:spcAft>
                <a:spcPts val="0"/>
              </a:spcAft>
              <a:buClr>
                <a:schemeClr val="accent3"/>
              </a:buClr>
              <a:buSzPts val="1000"/>
              <a:buNone/>
              <a:defRPr sz="1000">
                <a:solidFill>
                  <a:schemeClr val="accent3"/>
                </a:solidFill>
              </a:defRPr>
            </a:lvl9pPr>
          </a:lstStyle>
          <a:p>
            <a:endParaRPr/>
          </a:p>
        </p:txBody>
      </p:sp>
      <p:sp>
        <p:nvSpPr>
          <p:cNvPr id="20" name="Google Shape;20;p3"/>
          <p:cNvSpPr txBox="1">
            <a:spLocks noGrp="1"/>
          </p:cNvSpPr>
          <p:nvPr>
            <p:ph type="title" idx="4" hasCustomPrompt="1"/>
          </p:nvPr>
        </p:nvSpPr>
        <p:spPr>
          <a:xfrm>
            <a:off x="2800144" y="2305818"/>
            <a:ext cx="1109100" cy="577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accent3"/>
              </a:buClr>
              <a:buSzPts val="5000"/>
              <a:buNone/>
              <a:defRPr sz="5000">
                <a:solidFill>
                  <a:schemeClr val="accent3"/>
                </a:solidFill>
              </a:defRPr>
            </a:lvl1pPr>
            <a:lvl2pPr lvl="1"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2pPr>
            <a:lvl3pPr lvl="2"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3pPr>
            <a:lvl4pPr lvl="3"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4pPr>
            <a:lvl5pPr lvl="4"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5pPr>
            <a:lvl6pPr lvl="5"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6pPr>
            <a:lvl7pPr lvl="6"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7pPr>
            <a:lvl8pPr lvl="7"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8pPr>
            <a:lvl9pPr lvl="8"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9pPr>
          </a:lstStyle>
          <a:p>
            <a:r>
              <a:t>xx%</a:t>
            </a:r>
          </a:p>
        </p:txBody>
      </p:sp>
      <p:sp>
        <p:nvSpPr>
          <p:cNvPr id="21" name="Google Shape;21;p3"/>
          <p:cNvSpPr txBox="1">
            <a:spLocks noGrp="1"/>
          </p:cNvSpPr>
          <p:nvPr>
            <p:ph type="ctrTitle" idx="5"/>
          </p:nvPr>
        </p:nvSpPr>
        <p:spPr>
          <a:xfrm>
            <a:off x="3958015" y="2078921"/>
            <a:ext cx="2392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3"/>
              </a:buClr>
              <a:buSzPts val="1800"/>
              <a:buNone/>
              <a:defRPr sz="1800">
                <a:solidFill>
                  <a:schemeClr val="accent3"/>
                </a:solidFill>
              </a:defRPr>
            </a:lvl1pPr>
            <a:lvl2pPr lvl="1" rtl="0">
              <a:spcBef>
                <a:spcPts val="0"/>
              </a:spcBef>
              <a:spcAft>
                <a:spcPts val="0"/>
              </a:spcAft>
              <a:buClr>
                <a:schemeClr val="accent3"/>
              </a:buClr>
              <a:buSzPts val="2400"/>
              <a:buNone/>
              <a:defRPr sz="2400">
                <a:solidFill>
                  <a:schemeClr val="accent3"/>
                </a:solidFill>
              </a:defRPr>
            </a:lvl2pPr>
            <a:lvl3pPr lvl="2" rtl="0">
              <a:spcBef>
                <a:spcPts val="0"/>
              </a:spcBef>
              <a:spcAft>
                <a:spcPts val="0"/>
              </a:spcAft>
              <a:buClr>
                <a:schemeClr val="accent3"/>
              </a:buClr>
              <a:buSzPts val="2400"/>
              <a:buNone/>
              <a:defRPr sz="2400">
                <a:solidFill>
                  <a:schemeClr val="accent3"/>
                </a:solidFill>
              </a:defRPr>
            </a:lvl3pPr>
            <a:lvl4pPr lvl="3" rtl="0">
              <a:spcBef>
                <a:spcPts val="0"/>
              </a:spcBef>
              <a:spcAft>
                <a:spcPts val="0"/>
              </a:spcAft>
              <a:buClr>
                <a:schemeClr val="accent3"/>
              </a:buClr>
              <a:buSzPts val="2400"/>
              <a:buNone/>
              <a:defRPr sz="2400">
                <a:solidFill>
                  <a:schemeClr val="accent3"/>
                </a:solidFill>
              </a:defRPr>
            </a:lvl4pPr>
            <a:lvl5pPr lvl="4" rtl="0">
              <a:spcBef>
                <a:spcPts val="0"/>
              </a:spcBef>
              <a:spcAft>
                <a:spcPts val="0"/>
              </a:spcAft>
              <a:buClr>
                <a:schemeClr val="accent3"/>
              </a:buClr>
              <a:buSzPts val="2400"/>
              <a:buNone/>
              <a:defRPr sz="2400">
                <a:solidFill>
                  <a:schemeClr val="accent3"/>
                </a:solidFill>
              </a:defRPr>
            </a:lvl5pPr>
            <a:lvl6pPr lvl="5" rtl="0">
              <a:spcBef>
                <a:spcPts val="0"/>
              </a:spcBef>
              <a:spcAft>
                <a:spcPts val="0"/>
              </a:spcAft>
              <a:buClr>
                <a:schemeClr val="accent3"/>
              </a:buClr>
              <a:buSzPts val="2400"/>
              <a:buNone/>
              <a:defRPr sz="2400">
                <a:solidFill>
                  <a:schemeClr val="accent3"/>
                </a:solidFill>
              </a:defRPr>
            </a:lvl6pPr>
            <a:lvl7pPr lvl="6" rtl="0">
              <a:spcBef>
                <a:spcPts val="0"/>
              </a:spcBef>
              <a:spcAft>
                <a:spcPts val="0"/>
              </a:spcAft>
              <a:buClr>
                <a:schemeClr val="accent3"/>
              </a:buClr>
              <a:buSzPts val="2400"/>
              <a:buNone/>
              <a:defRPr sz="2400">
                <a:solidFill>
                  <a:schemeClr val="accent3"/>
                </a:solidFill>
              </a:defRPr>
            </a:lvl7pPr>
            <a:lvl8pPr lvl="7" rtl="0">
              <a:spcBef>
                <a:spcPts val="0"/>
              </a:spcBef>
              <a:spcAft>
                <a:spcPts val="0"/>
              </a:spcAft>
              <a:buClr>
                <a:schemeClr val="accent3"/>
              </a:buClr>
              <a:buSzPts val="2400"/>
              <a:buNone/>
              <a:defRPr sz="2400">
                <a:solidFill>
                  <a:schemeClr val="accent3"/>
                </a:solidFill>
              </a:defRPr>
            </a:lvl8pPr>
            <a:lvl9pPr lvl="8" rtl="0">
              <a:spcBef>
                <a:spcPts val="0"/>
              </a:spcBef>
              <a:spcAft>
                <a:spcPts val="0"/>
              </a:spcAft>
              <a:buClr>
                <a:schemeClr val="accent3"/>
              </a:buClr>
              <a:buSzPts val="2400"/>
              <a:buNone/>
              <a:defRPr sz="2400">
                <a:solidFill>
                  <a:schemeClr val="accent3"/>
                </a:solidFill>
              </a:defRPr>
            </a:lvl9pPr>
          </a:lstStyle>
          <a:p>
            <a:endParaRPr/>
          </a:p>
        </p:txBody>
      </p:sp>
      <p:sp>
        <p:nvSpPr>
          <p:cNvPr id="22" name="Google Shape;22;p3"/>
          <p:cNvSpPr txBox="1">
            <a:spLocks noGrp="1"/>
          </p:cNvSpPr>
          <p:nvPr>
            <p:ph type="subTitle" idx="6"/>
          </p:nvPr>
        </p:nvSpPr>
        <p:spPr>
          <a:xfrm>
            <a:off x="3958015" y="2464168"/>
            <a:ext cx="1906500" cy="61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000"/>
              <a:buNone/>
              <a:defRPr sz="1000">
                <a:solidFill>
                  <a:schemeClr val="accent3"/>
                </a:solidFill>
              </a:defRPr>
            </a:lvl1pPr>
            <a:lvl2pPr lvl="1" rtl="0">
              <a:lnSpc>
                <a:spcPct val="100000"/>
              </a:lnSpc>
              <a:spcBef>
                <a:spcPts val="0"/>
              </a:spcBef>
              <a:spcAft>
                <a:spcPts val="0"/>
              </a:spcAft>
              <a:buClr>
                <a:schemeClr val="accent3"/>
              </a:buClr>
              <a:buSzPts val="1000"/>
              <a:buNone/>
              <a:defRPr sz="1000">
                <a:solidFill>
                  <a:schemeClr val="accent3"/>
                </a:solidFill>
              </a:defRPr>
            </a:lvl2pPr>
            <a:lvl3pPr lvl="2" rtl="0">
              <a:lnSpc>
                <a:spcPct val="100000"/>
              </a:lnSpc>
              <a:spcBef>
                <a:spcPts val="0"/>
              </a:spcBef>
              <a:spcAft>
                <a:spcPts val="0"/>
              </a:spcAft>
              <a:buClr>
                <a:schemeClr val="accent3"/>
              </a:buClr>
              <a:buSzPts val="1000"/>
              <a:buNone/>
              <a:defRPr sz="1000">
                <a:solidFill>
                  <a:schemeClr val="accent3"/>
                </a:solidFill>
              </a:defRPr>
            </a:lvl3pPr>
            <a:lvl4pPr lvl="3" rtl="0">
              <a:lnSpc>
                <a:spcPct val="100000"/>
              </a:lnSpc>
              <a:spcBef>
                <a:spcPts val="0"/>
              </a:spcBef>
              <a:spcAft>
                <a:spcPts val="0"/>
              </a:spcAft>
              <a:buClr>
                <a:schemeClr val="accent3"/>
              </a:buClr>
              <a:buSzPts val="1000"/>
              <a:buNone/>
              <a:defRPr sz="1000">
                <a:solidFill>
                  <a:schemeClr val="accent3"/>
                </a:solidFill>
              </a:defRPr>
            </a:lvl4pPr>
            <a:lvl5pPr lvl="4" rtl="0">
              <a:lnSpc>
                <a:spcPct val="100000"/>
              </a:lnSpc>
              <a:spcBef>
                <a:spcPts val="0"/>
              </a:spcBef>
              <a:spcAft>
                <a:spcPts val="0"/>
              </a:spcAft>
              <a:buClr>
                <a:schemeClr val="accent3"/>
              </a:buClr>
              <a:buSzPts val="1000"/>
              <a:buNone/>
              <a:defRPr sz="1000">
                <a:solidFill>
                  <a:schemeClr val="accent3"/>
                </a:solidFill>
              </a:defRPr>
            </a:lvl5pPr>
            <a:lvl6pPr lvl="5" rtl="0">
              <a:lnSpc>
                <a:spcPct val="100000"/>
              </a:lnSpc>
              <a:spcBef>
                <a:spcPts val="0"/>
              </a:spcBef>
              <a:spcAft>
                <a:spcPts val="0"/>
              </a:spcAft>
              <a:buClr>
                <a:schemeClr val="accent3"/>
              </a:buClr>
              <a:buSzPts val="1000"/>
              <a:buNone/>
              <a:defRPr sz="1000">
                <a:solidFill>
                  <a:schemeClr val="accent3"/>
                </a:solidFill>
              </a:defRPr>
            </a:lvl6pPr>
            <a:lvl7pPr lvl="6" rtl="0">
              <a:lnSpc>
                <a:spcPct val="100000"/>
              </a:lnSpc>
              <a:spcBef>
                <a:spcPts val="0"/>
              </a:spcBef>
              <a:spcAft>
                <a:spcPts val="0"/>
              </a:spcAft>
              <a:buClr>
                <a:schemeClr val="accent3"/>
              </a:buClr>
              <a:buSzPts val="1000"/>
              <a:buNone/>
              <a:defRPr sz="1000">
                <a:solidFill>
                  <a:schemeClr val="accent3"/>
                </a:solidFill>
              </a:defRPr>
            </a:lvl7pPr>
            <a:lvl8pPr lvl="7" rtl="0">
              <a:lnSpc>
                <a:spcPct val="100000"/>
              </a:lnSpc>
              <a:spcBef>
                <a:spcPts val="0"/>
              </a:spcBef>
              <a:spcAft>
                <a:spcPts val="0"/>
              </a:spcAft>
              <a:buClr>
                <a:schemeClr val="accent3"/>
              </a:buClr>
              <a:buSzPts val="1000"/>
              <a:buNone/>
              <a:defRPr sz="1000">
                <a:solidFill>
                  <a:schemeClr val="accent3"/>
                </a:solidFill>
              </a:defRPr>
            </a:lvl8pPr>
            <a:lvl9pPr lvl="8" rtl="0">
              <a:lnSpc>
                <a:spcPct val="100000"/>
              </a:lnSpc>
              <a:spcBef>
                <a:spcPts val="0"/>
              </a:spcBef>
              <a:spcAft>
                <a:spcPts val="0"/>
              </a:spcAft>
              <a:buClr>
                <a:schemeClr val="accent3"/>
              </a:buClr>
              <a:buSzPts val="1000"/>
              <a:buNone/>
              <a:defRPr sz="1000">
                <a:solidFill>
                  <a:schemeClr val="accent3"/>
                </a:solidFill>
              </a:defRPr>
            </a:lvl9pPr>
          </a:lstStyle>
          <a:p>
            <a:endParaRPr/>
          </a:p>
        </p:txBody>
      </p:sp>
      <p:sp>
        <p:nvSpPr>
          <p:cNvPr id="23" name="Google Shape;23;p3"/>
          <p:cNvSpPr txBox="1">
            <a:spLocks noGrp="1"/>
          </p:cNvSpPr>
          <p:nvPr>
            <p:ph type="title" idx="7" hasCustomPrompt="1"/>
          </p:nvPr>
        </p:nvSpPr>
        <p:spPr>
          <a:xfrm>
            <a:off x="5341752" y="2305818"/>
            <a:ext cx="1109100" cy="577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accent3"/>
              </a:buClr>
              <a:buSzPts val="5000"/>
              <a:buNone/>
              <a:defRPr sz="5000">
                <a:solidFill>
                  <a:schemeClr val="accent3"/>
                </a:solidFill>
              </a:defRPr>
            </a:lvl1pPr>
            <a:lvl2pPr lvl="1"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2pPr>
            <a:lvl3pPr lvl="2"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3pPr>
            <a:lvl4pPr lvl="3"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4pPr>
            <a:lvl5pPr lvl="4"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5pPr>
            <a:lvl6pPr lvl="5"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6pPr>
            <a:lvl7pPr lvl="6"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7pPr>
            <a:lvl8pPr lvl="7"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8pPr>
            <a:lvl9pPr lvl="8"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9pPr>
          </a:lstStyle>
          <a:p>
            <a:r>
              <a:t>xx%</a:t>
            </a:r>
          </a:p>
        </p:txBody>
      </p:sp>
      <p:sp>
        <p:nvSpPr>
          <p:cNvPr id="24" name="Google Shape;24;p3"/>
          <p:cNvSpPr txBox="1">
            <a:spLocks noGrp="1"/>
          </p:cNvSpPr>
          <p:nvPr>
            <p:ph type="ctrTitle" idx="8"/>
          </p:nvPr>
        </p:nvSpPr>
        <p:spPr>
          <a:xfrm>
            <a:off x="6499623" y="2078921"/>
            <a:ext cx="2392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3"/>
              </a:buClr>
              <a:buSzPts val="1800"/>
              <a:buNone/>
              <a:defRPr sz="1800">
                <a:solidFill>
                  <a:schemeClr val="accent3"/>
                </a:solidFill>
              </a:defRPr>
            </a:lvl1pPr>
            <a:lvl2pPr lvl="1" rtl="0">
              <a:spcBef>
                <a:spcPts val="0"/>
              </a:spcBef>
              <a:spcAft>
                <a:spcPts val="0"/>
              </a:spcAft>
              <a:buClr>
                <a:schemeClr val="accent3"/>
              </a:buClr>
              <a:buSzPts val="2400"/>
              <a:buNone/>
              <a:defRPr sz="2400">
                <a:solidFill>
                  <a:schemeClr val="accent3"/>
                </a:solidFill>
              </a:defRPr>
            </a:lvl2pPr>
            <a:lvl3pPr lvl="2" rtl="0">
              <a:spcBef>
                <a:spcPts val="0"/>
              </a:spcBef>
              <a:spcAft>
                <a:spcPts val="0"/>
              </a:spcAft>
              <a:buClr>
                <a:schemeClr val="accent3"/>
              </a:buClr>
              <a:buSzPts val="2400"/>
              <a:buNone/>
              <a:defRPr sz="2400">
                <a:solidFill>
                  <a:schemeClr val="accent3"/>
                </a:solidFill>
              </a:defRPr>
            </a:lvl3pPr>
            <a:lvl4pPr lvl="3" rtl="0">
              <a:spcBef>
                <a:spcPts val="0"/>
              </a:spcBef>
              <a:spcAft>
                <a:spcPts val="0"/>
              </a:spcAft>
              <a:buClr>
                <a:schemeClr val="accent3"/>
              </a:buClr>
              <a:buSzPts val="2400"/>
              <a:buNone/>
              <a:defRPr sz="2400">
                <a:solidFill>
                  <a:schemeClr val="accent3"/>
                </a:solidFill>
              </a:defRPr>
            </a:lvl4pPr>
            <a:lvl5pPr lvl="4" rtl="0">
              <a:spcBef>
                <a:spcPts val="0"/>
              </a:spcBef>
              <a:spcAft>
                <a:spcPts val="0"/>
              </a:spcAft>
              <a:buClr>
                <a:schemeClr val="accent3"/>
              </a:buClr>
              <a:buSzPts val="2400"/>
              <a:buNone/>
              <a:defRPr sz="2400">
                <a:solidFill>
                  <a:schemeClr val="accent3"/>
                </a:solidFill>
              </a:defRPr>
            </a:lvl5pPr>
            <a:lvl6pPr lvl="5" rtl="0">
              <a:spcBef>
                <a:spcPts val="0"/>
              </a:spcBef>
              <a:spcAft>
                <a:spcPts val="0"/>
              </a:spcAft>
              <a:buClr>
                <a:schemeClr val="accent3"/>
              </a:buClr>
              <a:buSzPts val="2400"/>
              <a:buNone/>
              <a:defRPr sz="2400">
                <a:solidFill>
                  <a:schemeClr val="accent3"/>
                </a:solidFill>
              </a:defRPr>
            </a:lvl6pPr>
            <a:lvl7pPr lvl="6" rtl="0">
              <a:spcBef>
                <a:spcPts val="0"/>
              </a:spcBef>
              <a:spcAft>
                <a:spcPts val="0"/>
              </a:spcAft>
              <a:buClr>
                <a:schemeClr val="accent3"/>
              </a:buClr>
              <a:buSzPts val="2400"/>
              <a:buNone/>
              <a:defRPr sz="2400">
                <a:solidFill>
                  <a:schemeClr val="accent3"/>
                </a:solidFill>
              </a:defRPr>
            </a:lvl7pPr>
            <a:lvl8pPr lvl="7" rtl="0">
              <a:spcBef>
                <a:spcPts val="0"/>
              </a:spcBef>
              <a:spcAft>
                <a:spcPts val="0"/>
              </a:spcAft>
              <a:buClr>
                <a:schemeClr val="accent3"/>
              </a:buClr>
              <a:buSzPts val="2400"/>
              <a:buNone/>
              <a:defRPr sz="2400">
                <a:solidFill>
                  <a:schemeClr val="accent3"/>
                </a:solidFill>
              </a:defRPr>
            </a:lvl8pPr>
            <a:lvl9pPr lvl="8" rtl="0">
              <a:spcBef>
                <a:spcPts val="0"/>
              </a:spcBef>
              <a:spcAft>
                <a:spcPts val="0"/>
              </a:spcAft>
              <a:buClr>
                <a:schemeClr val="accent3"/>
              </a:buClr>
              <a:buSzPts val="2400"/>
              <a:buNone/>
              <a:defRPr sz="2400">
                <a:solidFill>
                  <a:schemeClr val="accent3"/>
                </a:solidFill>
              </a:defRPr>
            </a:lvl9pPr>
          </a:lstStyle>
          <a:p>
            <a:endParaRPr/>
          </a:p>
        </p:txBody>
      </p:sp>
      <p:sp>
        <p:nvSpPr>
          <p:cNvPr id="25" name="Google Shape;25;p3"/>
          <p:cNvSpPr txBox="1">
            <a:spLocks noGrp="1"/>
          </p:cNvSpPr>
          <p:nvPr>
            <p:ph type="subTitle" idx="9"/>
          </p:nvPr>
        </p:nvSpPr>
        <p:spPr>
          <a:xfrm>
            <a:off x="6499623" y="2464168"/>
            <a:ext cx="1906500" cy="61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000"/>
              <a:buNone/>
              <a:defRPr sz="1000">
                <a:solidFill>
                  <a:schemeClr val="accent3"/>
                </a:solidFill>
              </a:defRPr>
            </a:lvl1pPr>
            <a:lvl2pPr lvl="1" rtl="0">
              <a:lnSpc>
                <a:spcPct val="100000"/>
              </a:lnSpc>
              <a:spcBef>
                <a:spcPts val="0"/>
              </a:spcBef>
              <a:spcAft>
                <a:spcPts val="0"/>
              </a:spcAft>
              <a:buClr>
                <a:schemeClr val="accent3"/>
              </a:buClr>
              <a:buSzPts val="1000"/>
              <a:buNone/>
              <a:defRPr sz="1000">
                <a:solidFill>
                  <a:schemeClr val="accent3"/>
                </a:solidFill>
              </a:defRPr>
            </a:lvl2pPr>
            <a:lvl3pPr lvl="2" rtl="0">
              <a:lnSpc>
                <a:spcPct val="100000"/>
              </a:lnSpc>
              <a:spcBef>
                <a:spcPts val="0"/>
              </a:spcBef>
              <a:spcAft>
                <a:spcPts val="0"/>
              </a:spcAft>
              <a:buClr>
                <a:schemeClr val="accent3"/>
              </a:buClr>
              <a:buSzPts val="1000"/>
              <a:buNone/>
              <a:defRPr sz="1000">
                <a:solidFill>
                  <a:schemeClr val="accent3"/>
                </a:solidFill>
              </a:defRPr>
            </a:lvl3pPr>
            <a:lvl4pPr lvl="3" rtl="0">
              <a:lnSpc>
                <a:spcPct val="100000"/>
              </a:lnSpc>
              <a:spcBef>
                <a:spcPts val="0"/>
              </a:spcBef>
              <a:spcAft>
                <a:spcPts val="0"/>
              </a:spcAft>
              <a:buClr>
                <a:schemeClr val="accent3"/>
              </a:buClr>
              <a:buSzPts val="1000"/>
              <a:buNone/>
              <a:defRPr sz="1000">
                <a:solidFill>
                  <a:schemeClr val="accent3"/>
                </a:solidFill>
              </a:defRPr>
            </a:lvl4pPr>
            <a:lvl5pPr lvl="4" rtl="0">
              <a:lnSpc>
                <a:spcPct val="100000"/>
              </a:lnSpc>
              <a:spcBef>
                <a:spcPts val="0"/>
              </a:spcBef>
              <a:spcAft>
                <a:spcPts val="0"/>
              </a:spcAft>
              <a:buClr>
                <a:schemeClr val="accent3"/>
              </a:buClr>
              <a:buSzPts val="1000"/>
              <a:buNone/>
              <a:defRPr sz="1000">
                <a:solidFill>
                  <a:schemeClr val="accent3"/>
                </a:solidFill>
              </a:defRPr>
            </a:lvl5pPr>
            <a:lvl6pPr lvl="5" rtl="0">
              <a:lnSpc>
                <a:spcPct val="100000"/>
              </a:lnSpc>
              <a:spcBef>
                <a:spcPts val="0"/>
              </a:spcBef>
              <a:spcAft>
                <a:spcPts val="0"/>
              </a:spcAft>
              <a:buClr>
                <a:schemeClr val="accent3"/>
              </a:buClr>
              <a:buSzPts val="1000"/>
              <a:buNone/>
              <a:defRPr sz="1000">
                <a:solidFill>
                  <a:schemeClr val="accent3"/>
                </a:solidFill>
              </a:defRPr>
            </a:lvl6pPr>
            <a:lvl7pPr lvl="6" rtl="0">
              <a:lnSpc>
                <a:spcPct val="100000"/>
              </a:lnSpc>
              <a:spcBef>
                <a:spcPts val="0"/>
              </a:spcBef>
              <a:spcAft>
                <a:spcPts val="0"/>
              </a:spcAft>
              <a:buClr>
                <a:schemeClr val="accent3"/>
              </a:buClr>
              <a:buSzPts val="1000"/>
              <a:buNone/>
              <a:defRPr sz="1000">
                <a:solidFill>
                  <a:schemeClr val="accent3"/>
                </a:solidFill>
              </a:defRPr>
            </a:lvl7pPr>
            <a:lvl8pPr lvl="7" rtl="0">
              <a:lnSpc>
                <a:spcPct val="100000"/>
              </a:lnSpc>
              <a:spcBef>
                <a:spcPts val="0"/>
              </a:spcBef>
              <a:spcAft>
                <a:spcPts val="0"/>
              </a:spcAft>
              <a:buClr>
                <a:schemeClr val="accent3"/>
              </a:buClr>
              <a:buSzPts val="1000"/>
              <a:buNone/>
              <a:defRPr sz="1000">
                <a:solidFill>
                  <a:schemeClr val="accent3"/>
                </a:solidFill>
              </a:defRPr>
            </a:lvl8pPr>
            <a:lvl9pPr lvl="8" rtl="0">
              <a:lnSpc>
                <a:spcPct val="100000"/>
              </a:lnSpc>
              <a:spcBef>
                <a:spcPts val="0"/>
              </a:spcBef>
              <a:spcAft>
                <a:spcPts val="0"/>
              </a:spcAft>
              <a:buClr>
                <a:schemeClr val="accent3"/>
              </a:buClr>
              <a:buSzPts val="1000"/>
              <a:buNone/>
              <a:defRPr sz="1000">
                <a:solidFill>
                  <a:schemeClr val="accent3"/>
                </a:solidFill>
              </a:defRPr>
            </a:lvl9pPr>
          </a:lstStyle>
          <a:p>
            <a:endParaRPr/>
          </a:p>
        </p:txBody>
      </p:sp>
      <p:sp>
        <p:nvSpPr>
          <p:cNvPr id="26" name="Google Shape;26;p3"/>
          <p:cNvSpPr txBox="1">
            <a:spLocks noGrp="1"/>
          </p:cNvSpPr>
          <p:nvPr>
            <p:ph type="title" idx="13" hasCustomPrompt="1"/>
          </p:nvPr>
        </p:nvSpPr>
        <p:spPr>
          <a:xfrm>
            <a:off x="1518578" y="3075668"/>
            <a:ext cx="1109100" cy="577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accent3"/>
              </a:buClr>
              <a:buSzPts val="5000"/>
              <a:buNone/>
              <a:defRPr sz="5000">
                <a:solidFill>
                  <a:schemeClr val="accent3"/>
                </a:solidFill>
              </a:defRPr>
            </a:lvl1pPr>
            <a:lvl2pPr lvl="1"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2pPr>
            <a:lvl3pPr lvl="2"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3pPr>
            <a:lvl4pPr lvl="3"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4pPr>
            <a:lvl5pPr lvl="4"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5pPr>
            <a:lvl6pPr lvl="5"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6pPr>
            <a:lvl7pPr lvl="6"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7pPr>
            <a:lvl8pPr lvl="7"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8pPr>
            <a:lvl9pPr lvl="8"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9pPr>
          </a:lstStyle>
          <a:p>
            <a:r>
              <a:t>xx%</a:t>
            </a:r>
          </a:p>
        </p:txBody>
      </p:sp>
      <p:sp>
        <p:nvSpPr>
          <p:cNvPr id="27" name="Google Shape;27;p3"/>
          <p:cNvSpPr txBox="1">
            <a:spLocks noGrp="1"/>
          </p:cNvSpPr>
          <p:nvPr>
            <p:ph type="ctrTitle" idx="14"/>
          </p:nvPr>
        </p:nvSpPr>
        <p:spPr>
          <a:xfrm>
            <a:off x="2676448" y="2848771"/>
            <a:ext cx="2392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3"/>
              </a:buClr>
              <a:buSzPts val="1800"/>
              <a:buNone/>
              <a:defRPr sz="1800">
                <a:solidFill>
                  <a:schemeClr val="accent3"/>
                </a:solidFill>
              </a:defRPr>
            </a:lvl1pPr>
            <a:lvl2pPr lvl="1" rtl="0">
              <a:spcBef>
                <a:spcPts val="0"/>
              </a:spcBef>
              <a:spcAft>
                <a:spcPts val="0"/>
              </a:spcAft>
              <a:buClr>
                <a:schemeClr val="accent3"/>
              </a:buClr>
              <a:buSzPts val="2400"/>
              <a:buNone/>
              <a:defRPr sz="2400">
                <a:solidFill>
                  <a:schemeClr val="accent3"/>
                </a:solidFill>
              </a:defRPr>
            </a:lvl2pPr>
            <a:lvl3pPr lvl="2" rtl="0">
              <a:spcBef>
                <a:spcPts val="0"/>
              </a:spcBef>
              <a:spcAft>
                <a:spcPts val="0"/>
              </a:spcAft>
              <a:buClr>
                <a:schemeClr val="accent3"/>
              </a:buClr>
              <a:buSzPts val="2400"/>
              <a:buNone/>
              <a:defRPr sz="2400">
                <a:solidFill>
                  <a:schemeClr val="accent3"/>
                </a:solidFill>
              </a:defRPr>
            </a:lvl3pPr>
            <a:lvl4pPr lvl="3" rtl="0">
              <a:spcBef>
                <a:spcPts val="0"/>
              </a:spcBef>
              <a:spcAft>
                <a:spcPts val="0"/>
              </a:spcAft>
              <a:buClr>
                <a:schemeClr val="accent3"/>
              </a:buClr>
              <a:buSzPts val="2400"/>
              <a:buNone/>
              <a:defRPr sz="2400">
                <a:solidFill>
                  <a:schemeClr val="accent3"/>
                </a:solidFill>
              </a:defRPr>
            </a:lvl4pPr>
            <a:lvl5pPr lvl="4" rtl="0">
              <a:spcBef>
                <a:spcPts val="0"/>
              </a:spcBef>
              <a:spcAft>
                <a:spcPts val="0"/>
              </a:spcAft>
              <a:buClr>
                <a:schemeClr val="accent3"/>
              </a:buClr>
              <a:buSzPts val="2400"/>
              <a:buNone/>
              <a:defRPr sz="2400">
                <a:solidFill>
                  <a:schemeClr val="accent3"/>
                </a:solidFill>
              </a:defRPr>
            </a:lvl5pPr>
            <a:lvl6pPr lvl="5" rtl="0">
              <a:spcBef>
                <a:spcPts val="0"/>
              </a:spcBef>
              <a:spcAft>
                <a:spcPts val="0"/>
              </a:spcAft>
              <a:buClr>
                <a:schemeClr val="accent3"/>
              </a:buClr>
              <a:buSzPts val="2400"/>
              <a:buNone/>
              <a:defRPr sz="2400">
                <a:solidFill>
                  <a:schemeClr val="accent3"/>
                </a:solidFill>
              </a:defRPr>
            </a:lvl6pPr>
            <a:lvl7pPr lvl="6" rtl="0">
              <a:spcBef>
                <a:spcPts val="0"/>
              </a:spcBef>
              <a:spcAft>
                <a:spcPts val="0"/>
              </a:spcAft>
              <a:buClr>
                <a:schemeClr val="accent3"/>
              </a:buClr>
              <a:buSzPts val="2400"/>
              <a:buNone/>
              <a:defRPr sz="2400">
                <a:solidFill>
                  <a:schemeClr val="accent3"/>
                </a:solidFill>
              </a:defRPr>
            </a:lvl7pPr>
            <a:lvl8pPr lvl="7" rtl="0">
              <a:spcBef>
                <a:spcPts val="0"/>
              </a:spcBef>
              <a:spcAft>
                <a:spcPts val="0"/>
              </a:spcAft>
              <a:buClr>
                <a:schemeClr val="accent3"/>
              </a:buClr>
              <a:buSzPts val="2400"/>
              <a:buNone/>
              <a:defRPr sz="2400">
                <a:solidFill>
                  <a:schemeClr val="accent3"/>
                </a:solidFill>
              </a:defRPr>
            </a:lvl8pPr>
            <a:lvl9pPr lvl="8" rtl="0">
              <a:spcBef>
                <a:spcPts val="0"/>
              </a:spcBef>
              <a:spcAft>
                <a:spcPts val="0"/>
              </a:spcAft>
              <a:buClr>
                <a:schemeClr val="accent3"/>
              </a:buClr>
              <a:buSzPts val="2400"/>
              <a:buNone/>
              <a:defRPr sz="2400">
                <a:solidFill>
                  <a:schemeClr val="accent3"/>
                </a:solidFill>
              </a:defRPr>
            </a:lvl9pPr>
          </a:lstStyle>
          <a:p>
            <a:endParaRPr/>
          </a:p>
        </p:txBody>
      </p:sp>
      <p:sp>
        <p:nvSpPr>
          <p:cNvPr id="28" name="Google Shape;28;p3"/>
          <p:cNvSpPr txBox="1">
            <a:spLocks noGrp="1"/>
          </p:cNvSpPr>
          <p:nvPr>
            <p:ph type="subTitle" idx="15"/>
          </p:nvPr>
        </p:nvSpPr>
        <p:spPr>
          <a:xfrm>
            <a:off x="2676448" y="3234018"/>
            <a:ext cx="1906500" cy="61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000"/>
              <a:buNone/>
              <a:defRPr sz="1000">
                <a:solidFill>
                  <a:schemeClr val="accent3"/>
                </a:solidFill>
              </a:defRPr>
            </a:lvl1pPr>
            <a:lvl2pPr lvl="1" rtl="0">
              <a:lnSpc>
                <a:spcPct val="100000"/>
              </a:lnSpc>
              <a:spcBef>
                <a:spcPts val="0"/>
              </a:spcBef>
              <a:spcAft>
                <a:spcPts val="0"/>
              </a:spcAft>
              <a:buClr>
                <a:schemeClr val="accent3"/>
              </a:buClr>
              <a:buSzPts val="1000"/>
              <a:buNone/>
              <a:defRPr sz="1000">
                <a:solidFill>
                  <a:schemeClr val="accent3"/>
                </a:solidFill>
              </a:defRPr>
            </a:lvl2pPr>
            <a:lvl3pPr lvl="2" rtl="0">
              <a:lnSpc>
                <a:spcPct val="100000"/>
              </a:lnSpc>
              <a:spcBef>
                <a:spcPts val="0"/>
              </a:spcBef>
              <a:spcAft>
                <a:spcPts val="0"/>
              </a:spcAft>
              <a:buClr>
                <a:schemeClr val="accent3"/>
              </a:buClr>
              <a:buSzPts val="1000"/>
              <a:buNone/>
              <a:defRPr sz="1000">
                <a:solidFill>
                  <a:schemeClr val="accent3"/>
                </a:solidFill>
              </a:defRPr>
            </a:lvl3pPr>
            <a:lvl4pPr lvl="3" rtl="0">
              <a:lnSpc>
                <a:spcPct val="100000"/>
              </a:lnSpc>
              <a:spcBef>
                <a:spcPts val="0"/>
              </a:spcBef>
              <a:spcAft>
                <a:spcPts val="0"/>
              </a:spcAft>
              <a:buClr>
                <a:schemeClr val="accent3"/>
              </a:buClr>
              <a:buSzPts val="1000"/>
              <a:buNone/>
              <a:defRPr sz="1000">
                <a:solidFill>
                  <a:schemeClr val="accent3"/>
                </a:solidFill>
              </a:defRPr>
            </a:lvl4pPr>
            <a:lvl5pPr lvl="4" rtl="0">
              <a:lnSpc>
                <a:spcPct val="100000"/>
              </a:lnSpc>
              <a:spcBef>
                <a:spcPts val="0"/>
              </a:spcBef>
              <a:spcAft>
                <a:spcPts val="0"/>
              </a:spcAft>
              <a:buClr>
                <a:schemeClr val="accent3"/>
              </a:buClr>
              <a:buSzPts val="1000"/>
              <a:buNone/>
              <a:defRPr sz="1000">
                <a:solidFill>
                  <a:schemeClr val="accent3"/>
                </a:solidFill>
              </a:defRPr>
            </a:lvl5pPr>
            <a:lvl6pPr lvl="5" rtl="0">
              <a:lnSpc>
                <a:spcPct val="100000"/>
              </a:lnSpc>
              <a:spcBef>
                <a:spcPts val="0"/>
              </a:spcBef>
              <a:spcAft>
                <a:spcPts val="0"/>
              </a:spcAft>
              <a:buClr>
                <a:schemeClr val="accent3"/>
              </a:buClr>
              <a:buSzPts val="1000"/>
              <a:buNone/>
              <a:defRPr sz="1000">
                <a:solidFill>
                  <a:schemeClr val="accent3"/>
                </a:solidFill>
              </a:defRPr>
            </a:lvl6pPr>
            <a:lvl7pPr lvl="6" rtl="0">
              <a:lnSpc>
                <a:spcPct val="100000"/>
              </a:lnSpc>
              <a:spcBef>
                <a:spcPts val="0"/>
              </a:spcBef>
              <a:spcAft>
                <a:spcPts val="0"/>
              </a:spcAft>
              <a:buClr>
                <a:schemeClr val="accent3"/>
              </a:buClr>
              <a:buSzPts val="1000"/>
              <a:buNone/>
              <a:defRPr sz="1000">
                <a:solidFill>
                  <a:schemeClr val="accent3"/>
                </a:solidFill>
              </a:defRPr>
            </a:lvl7pPr>
            <a:lvl8pPr lvl="7" rtl="0">
              <a:lnSpc>
                <a:spcPct val="100000"/>
              </a:lnSpc>
              <a:spcBef>
                <a:spcPts val="0"/>
              </a:spcBef>
              <a:spcAft>
                <a:spcPts val="0"/>
              </a:spcAft>
              <a:buClr>
                <a:schemeClr val="accent3"/>
              </a:buClr>
              <a:buSzPts val="1000"/>
              <a:buNone/>
              <a:defRPr sz="1000">
                <a:solidFill>
                  <a:schemeClr val="accent3"/>
                </a:solidFill>
              </a:defRPr>
            </a:lvl8pPr>
            <a:lvl9pPr lvl="8" rtl="0">
              <a:lnSpc>
                <a:spcPct val="100000"/>
              </a:lnSpc>
              <a:spcBef>
                <a:spcPts val="0"/>
              </a:spcBef>
              <a:spcAft>
                <a:spcPts val="0"/>
              </a:spcAft>
              <a:buClr>
                <a:schemeClr val="accent3"/>
              </a:buClr>
              <a:buSzPts val="1000"/>
              <a:buNone/>
              <a:defRPr sz="1000">
                <a:solidFill>
                  <a:schemeClr val="accent3"/>
                </a:solidFill>
              </a:defRPr>
            </a:lvl9pPr>
          </a:lstStyle>
          <a:p>
            <a:endParaRPr/>
          </a:p>
        </p:txBody>
      </p:sp>
      <p:sp>
        <p:nvSpPr>
          <p:cNvPr id="29" name="Google Shape;29;p3"/>
          <p:cNvSpPr txBox="1">
            <a:spLocks noGrp="1"/>
          </p:cNvSpPr>
          <p:nvPr>
            <p:ph type="title" idx="16" hasCustomPrompt="1"/>
          </p:nvPr>
        </p:nvSpPr>
        <p:spPr>
          <a:xfrm>
            <a:off x="4074752" y="3075668"/>
            <a:ext cx="1109100" cy="577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accent3"/>
              </a:buClr>
              <a:buSzPts val="5000"/>
              <a:buNone/>
              <a:defRPr sz="5000">
                <a:solidFill>
                  <a:schemeClr val="accent3"/>
                </a:solidFill>
              </a:defRPr>
            </a:lvl1pPr>
            <a:lvl2pPr lvl="1"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2pPr>
            <a:lvl3pPr lvl="2"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3pPr>
            <a:lvl4pPr lvl="3"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4pPr>
            <a:lvl5pPr lvl="4"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5pPr>
            <a:lvl6pPr lvl="5"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6pPr>
            <a:lvl7pPr lvl="6"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7pPr>
            <a:lvl8pPr lvl="7"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8pPr>
            <a:lvl9pPr lvl="8" algn="r" rtl="0">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9pPr>
          </a:lstStyle>
          <a:p>
            <a:r>
              <a:t>xx%</a:t>
            </a:r>
          </a:p>
        </p:txBody>
      </p:sp>
      <p:sp>
        <p:nvSpPr>
          <p:cNvPr id="30" name="Google Shape;30;p3"/>
          <p:cNvSpPr txBox="1">
            <a:spLocks noGrp="1"/>
          </p:cNvSpPr>
          <p:nvPr>
            <p:ph type="ctrTitle" idx="17"/>
          </p:nvPr>
        </p:nvSpPr>
        <p:spPr>
          <a:xfrm>
            <a:off x="5232622" y="2848771"/>
            <a:ext cx="2392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3"/>
              </a:buClr>
              <a:buSzPts val="1800"/>
              <a:buNone/>
              <a:defRPr sz="1800">
                <a:solidFill>
                  <a:schemeClr val="accent3"/>
                </a:solidFill>
              </a:defRPr>
            </a:lvl1pPr>
            <a:lvl2pPr lvl="1" rtl="0">
              <a:spcBef>
                <a:spcPts val="0"/>
              </a:spcBef>
              <a:spcAft>
                <a:spcPts val="0"/>
              </a:spcAft>
              <a:buClr>
                <a:schemeClr val="accent3"/>
              </a:buClr>
              <a:buSzPts val="2400"/>
              <a:buNone/>
              <a:defRPr sz="2400">
                <a:solidFill>
                  <a:schemeClr val="accent3"/>
                </a:solidFill>
              </a:defRPr>
            </a:lvl2pPr>
            <a:lvl3pPr lvl="2" rtl="0">
              <a:spcBef>
                <a:spcPts val="0"/>
              </a:spcBef>
              <a:spcAft>
                <a:spcPts val="0"/>
              </a:spcAft>
              <a:buClr>
                <a:schemeClr val="accent3"/>
              </a:buClr>
              <a:buSzPts val="2400"/>
              <a:buNone/>
              <a:defRPr sz="2400">
                <a:solidFill>
                  <a:schemeClr val="accent3"/>
                </a:solidFill>
              </a:defRPr>
            </a:lvl3pPr>
            <a:lvl4pPr lvl="3" rtl="0">
              <a:spcBef>
                <a:spcPts val="0"/>
              </a:spcBef>
              <a:spcAft>
                <a:spcPts val="0"/>
              </a:spcAft>
              <a:buClr>
                <a:schemeClr val="accent3"/>
              </a:buClr>
              <a:buSzPts val="2400"/>
              <a:buNone/>
              <a:defRPr sz="2400">
                <a:solidFill>
                  <a:schemeClr val="accent3"/>
                </a:solidFill>
              </a:defRPr>
            </a:lvl4pPr>
            <a:lvl5pPr lvl="4" rtl="0">
              <a:spcBef>
                <a:spcPts val="0"/>
              </a:spcBef>
              <a:spcAft>
                <a:spcPts val="0"/>
              </a:spcAft>
              <a:buClr>
                <a:schemeClr val="accent3"/>
              </a:buClr>
              <a:buSzPts val="2400"/>
              <a:buNone/>
              <a:defRPr sz="2400">
                <a:solidFill>
                  <a:schemeClr val="accent3"/>
                </a:solidFill>
              </a:defRPr>
            </a:lvl5pPr>
            <a:lvl6pPr lvl="5" rtl="0">
              <a:spcBef>
                <a:spcPts val="0"/>
              </a:spcBef>
              <a:spcAft>
                <a:spcPts val="0"/>
              </a:spcAft>
              <a:buClr>
                <a:schemeClr val="accent3"/>
              </a:buClr>
              <a:buSzPts val="2400"/>
              <a:buNone/>
              <a:defRPr sz="2400">
                <a:solidFill>
                  <a:schemeClr val="accent3"/>
                </a:solidFill>
              </a:defRPr>
            </a:lvl6pPr>
            <a:lvl7pPr lvl="6" rtl="0">
              <a:spcBef>
                <a:spcPts val="0"/>
              </a:spcBef>
              <a:spcAft>
                <a:spcPts val="0"/>
              </a:spcAft>
              <a:buClr>
                <a:schemeClr val="accent3"/>
              </a:buClr>
              <a:buSzPts val="2400"/>
              <a:buNone/>
              <a:defRPr sz="2400">
                <a:solidFill>
                  <a:schemeClr val="accent3"/>
                </a:solidFill>
              </a:defRPr>
            </a:lvl7pPr>
            <a:lvl8pPr lvl="7" rtl="0">
              <a:spcBef>
                <a:spcPts val="0"/>
              </a:spcBef>
              <a:spcAft>
                <a:spcPts val="0"/>
              </a:spcAft>
              <a:buClr>
                <a:schemeClr val="accent3"/>
              </a:buClr>
              <a:buSzPts val="2400"/>
              <a:buNone/>
              <a:defRPr sz="2400">
                <a:solidFill>
                  <a:schemeClr val="accent3"/>
                </a:solidFill>
              </a:defRPr>
            </a:lvl8pPr>
            <a:lvl9pPr lvl="8" rtl="0">
              <a:spcBef>
                <a:spcPts val="0"/>
              </a:spcBef>
              <a:spcAft>
                <a:spcPts val="0"/>
              </a:spcAft>
              <a:buClr>
                <a:schemeClr val="accent3"/>
              </a:buClr>
              <a:buSzPts val="2400"/>
              <a:buNone/>
              <a:defRPr sz="2400">
                <a:solidFill>
                  <a:schemeClr val="accent3"/>
                </a:solidFill>
              </a:defRPr>
            </a:lvl9pPr>
          </a:lstStyle>
          <a:p>
            <a:endParaRPr/>
          </a:p>
        </p:txBody>
      </p:sp>
      <p:sp>
        <p:nvSpPr>
          <p:cNvPr id="31" name="Google Shape;31;p3"/>
          <p:cNvSpPr txBox="1">
            <a:spLocks noGrp="1"/>
          </p:cNvSpPr>
          <p:nvPr>
            <p:ph type="subTitle" idx="18"/>
          </p:nvPr>
        </p:nvSpPr>
        <p:spPr>
          <a:xfrm>
            <a:off x="5232622" y="3234018"/>
            <a:ext cx="1906500" cy="61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000"/>
              <a:buNone/>
              <a:defRPr sz="1000">
                <a:solidFill>
                  <a:schemeClr val="accent3"/>
                </a:solidFill>
              </a:defRPr>
            </a:lvl1pPr>
            <a:lvl2pPr lvl="1" rtl="0">
              <a:lnSpc>
                <a:spcPct val="100000"/>
              </a:lnSpc>
              <a:spcBef>
                <a:spcPts val="0"/>
              </a:spcBef>
              <a:spcAft>
                <a:spcPts val="0"/>
              </a:spcAft>
              <a:buClr>
                <a:schemeClr val="accent3"/>
              </a:buClr>
              <a:buSzPts val="1000"/>
              <a:buNone/>
              <a:defRPr sz="1000">
                <a:solidFill>
                  <a:schemeClr val="accent3"/>
                </a:solidFill>
              </a:defRPr>
            </a:lvl2pPr>
            <a:lvl3pPr lvl="2" rtl="0">
              <a:lnSpc>
                <a:spcPct val="100000"/>
              </a:lnSpc>
              <a:spcBef>
                <a:spcPts val="0"/>
              </a:spcBef>
              <a:spcAft>
                <a:spcPts val="0"/>
              </a:spcAft>
              <a:buClr>
                <a:schemeClr val="accent3"/>
              </a:buClr>
              <a:buSzPts val="1000"/>
              <a:buNone/>
              <a:defRPr sz="1000">
                <a:solidFill>
                  <a:schemeClr val="accent3"/>
                </a:solidFill>
              </a:defRPr>
            </a:lvl3pPr>
            <a:lvl4pPr lvl="3" rtl="0">
              <a:lnSpc>
                <a:spcPct val="100000"/>
              </a:lnSpc>
              <a:spcBef>
                <a:spcPts val="0"/>
              </a:spcBef>
              <a:spcAft>
                <a:spcPts val="0"/>
              </a:spcAft>
              <a:buClr>
                <a:schemeClr val="accent3"/>
              </a:buClr>
              <a:buSzPts val="1000"/>
              <a:buNone/>
              <a:defRPr sz="1000">
                <a:solidFill>
                  <a:schemeClr val="accent3"/>
                </a:solidFill>
              </a:defRPr>
            </a:lvl4pPr>
            <a:lvl5pPr lvl="4" rtl="0">
              <a:lnSpc>
                <a:spcPct val="100000"/>
              </a:lnSpc>
              <a:spcBef>
                <a:spcPts val="0"/>
              </a:spcBef>
              <a:spcAft>
                <a:spcPts val="0"/>
              </a:spcAft>
              <a:buClr>
                <a:schemeClr val="accent3"/>
              </a:buClr>
              <a:buSzPts val="1000"/>
              <a:buNone/>
              <a:defRPr sz="1000">
                <a:solidFill>
                  <a:schemeClr val="accent3"/>
                </a:solidFill>
              </a:defRPr>
            </a:lvl5pPr>
            <a:lvl6pPr lvl="5" rtl="0">
              <a:lnSpc>
                <a:spcPct val="100000"/>
              </a:lnSpc>
              <a:spcBef>
                <a:spcPts val="0"/>
              </a:spcBef>
              <a:spcAft>
                <a:spcPts val="0"/>
              </a:spcAft>
              <a:buClr>
                <a:schemeClr val="accent3"/>
              </a:buClr>
              <a:buSzPts val="1000"/>
              <a:buNone/>
              <a:defRPr sz="1000">
                <a:solidFill>
                  <a:schemeClr val="accent3"/>
                </a:solidFill>
              </a:defRPr>
            </a:lvl6pPr>
            <a:lvl7pPr lvl="6" rtl="0">
              <a:lnSpc>
                <a:spcPct val="100000"/>
              </a:lnSpc>
              <a:spcBef>
                <a:spcPts val="0"/>
              </a:spcBef>
              <a:spcAft>
                <a:spcPts val="0"/>
              </a:spcAft>
              <a:buClr>
                <a:schemeClr val="accent3"/>
              </a:buClr>
              <a:buSzPts val="1000"/>
              <a:buNone/>
              <a:defRPr sz="1000">
                <a:solidFill>
                  <a:schemeClr val="accent3"/>
                </a:solidFill>
              </a:defRPr>
            </a:lvl7pPr>
            <a:lvl8pPr lvl="7" rtl="0">
              <a:lnSpc>
                <a:spcPct val="100000"/>
              </a:lnSpc>
              <a:spcBef>
                <a:spcPts val="0"/>
              </a:spcBef>
              <a:spcAft>
                <a:spcPts val="0"/>
              </a:spcAft>
              <a:buClr>
                <a:schemeClr val="accent3"/>
              </a:buClr>
              <a:buSzPts val="1000"/>
              <a:buNone/>
              <a:defRPr sz="1000">
                <a:solidFill>
                  <a:schemeClr val="accent3"/>
                </a:solidFill>
              </a:defRPr>
            </a:lvl8pPr>
            <a:lvl9pPr lvl="8" rtl="0">
              <a:lnSpc>
                <a:spcPct val="100000"/>
              </a:lnSpc>
              <a:spcBef>
                <a:spcPts val="0"/>
              </a:spcBef>
              <a:spcAft>
                <a:spcPts val="0"/>
              </a:spcAft>
              <a:buClr>
                <a:schemeClr val="accent3"/>
              </a:buClr>
              <a:buSzPts val="1000"/>
              <a:buNone/>
              <a:defRPr sz="1000">
                <a:solidFill>
                  <a:schemeClr val="accent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1">
  <p:cSld name="CUSTOM_7">
    <p:spTree>
      <p:nvGrpSpPr>
        <p:cNvPr id="1" name="Shape 32"/>
        <p:cNvGrpSpPr/>
        <p:nvPr/>
      </p:nvGrpSpPr>
      <p:grpSpPr>
        <a:xfrm>
          <a:off x="0" y="0"/>
          <a:ext cx="0" cy="0"/>
          <a:chOff x="0" y="0"/>
          <a:chExt cx="0" cy="0"/>
        </a:xfrm>
      </p:grpSpPr>
      <p:sp>
        <p:nvSpPr>
          <p:cNvPr id="33" name="Google Shape;33;p4"/>
          <p:cNvSpPr txBox="1">
            <a:spLocks noGrp="1"/>
          </p:cNvSpPr>
          <p:nvPr>
            <p:ph type="subTitle" idx="1"/>
          </p:nvPr>
        </p:nvSpPr>
        <p:spPr>
          <a:xfrm>
            <a:off x="4603475" y="2557800"/>
            <a:ext cx="3133200" cy="1784400"/>
          </a:xfrm>
          <a:prstGeom prst="rect">
            <a:avLst/>
          </a:prstGeom>
        </p:spPr>
        <p:txBody>
          <a:bodyPr spcFirstLastPara="1" wrap="square" lIns="91425" tIns="91425" rIns="91425" bIns="91425" anchor="ctr" anchorCtr="0">
            <a:noAutofit/>
          </a:bodyPr>
          <a:lstStyle>
            <a:lvl1pPr lvl="0" algn="r" rtl="0">
              <a:lnSpc>
                <a:spcPct val="115000"/>
              </a:lnSpc>
              <a:spcBef>
                <a:spcPts val="0"/>
              </a:spcBef>
              <a:spcAft>
                <a:spcPts val="0"/>
              </a:spcAft>
              <a:buClr>
                <a:schemeClr val="dk1"/>
              </a:buClr>
              <a:buSzPts val="1200"/>
              <a:buNone/>
              <a:defRPr>
                <a:solidFill>
                  <a:schemeClr val="dk1"/>
                </a:solidFill>
              </a:defRPr>
            </a:lvl1pPr>
            <a:lvl2pPr lvl="1" algn="r" rtl="0">
              <a:lnSpc>
                <a:spcPct val="115000"/>
              </a:lnSpc>
              <a:spcBef>
                <a:spcPts val="0"/>
              </a:spcBef>
              <a:spcAft>
                <a:spcPts val="0"/>
              </a:spcAft>
              <a:buClr>
                <a:schemeClr val="dk1"/>
              </a:buClr>
              <a:buSzPts val="1200"/>
              <a:buNone/>
              <a:defRPr>
                <a:solidFill>
                  <a:schemeClr val="dk1"/>
                </a:solidFill>
              </a:defRPr>
            </a:lvl2pPr>
            <a:lvl3pPr lvl="2" algn="r" rtl="0">
              <a:lnSpc>
                <a:spcPct val="115000"/>
              </a:lnSpc>
              <a:spcBef>
                <a:spcPts val="0"/>
              </a:spcBef>
              <a:spcAft>
                <a:spcPts val="0"/>
              </a:spcAft>
              <a:buClr>
                <a:schemeClr val="dk1"/>
              </a:buClr>
              <a:buSzPts val="1200"/>
              <a:buNone/>
              <a:defRPr>
                <a:solidFill>
                  <a:schemeClr val="dk1"/>
                </a:solidFill>
              </a:defRPr>
            </a:lvl3pPr>
            <a:lvl4pPr lvl="3" algn="r" rtl="0">
              <a:lnSpc>
                <a:spcPct val="115000"/>
              </a:lnSpc>
              <a:spcBef>
                <a:spcPts val="0"/>
              </a:spcBef>
              <a:spcAft>
                <a:spcPts val="0"/>
              </a:spcAft>
              <a:buClr>
                <a:schemeClr val="dk1"/>
              </a:buClr>
              <a:buSzPts val="1200"/>
              <a:buNone/>
              <a:defRPr>
                <a:solidFill>
                  <a:schemeClr val="dk1"/>
                </a:solidFill>
              </a:defRPr>
            </a:lvl4pPr>
            <a:lvl5pPr lvl="4" algn="r" rtl="0">
              <a:lnSpc>
                <a:spcPct val="115000"/>
              </a:lnSpc>
              <a:spcBef>
                <a:spcPts val="0"/>
              </a:spcBef>
              <a:spcAft>
                <a:spcPts val="0"/>
              </a:spcAft>
              <a:buClr>
                <a:schemeClr val="dk1"/>
              </a:buClr>
              <a:buSzPts val="1200"/>
              <a:buNone/>
              <a:defRPr>
                <a:solidFill>
                  <a:schemeClr val="dk1"/>
                </a:solidFill>
              </a:defRPr>
            </a:lvl5pPr>
            <a:lvl6pPr lvl="5" algn="r" rtl="0">
              <a:lnSpc>
                <a:spcPct val="115000"/>
              </a:lnSpc>
              <a:spcBef>
                <a:spcPts val="0"/>
              </a:spcBef>
              <a:spcAft>
                <a:spcPts val="0"/>
              </a:spcAft>
              <a:buClr>
                <a:schemeClr val="dk1"/>
              </a:buClr>
              <a:buSzPts val="1200"/>
              <a:buNone/>
              <a:defRPr>
                <a:solidFill>
                  <a:schemeClr val="dk1"/>
                </a:solidFill>
              </a:defRPr>
            </a:lvl6pPr>
            <a:lvl7pPr lvl="6" algn="r" rtl="0">
              <a:lnSpc>
                <a:spcPct val="115000"/>
              </a:lnSpc>
              <a:spcBef>
                <a:spcPts val="0"/>
              </a:spcBef>
              <a:spcAft>
                <a:spcPts val="0"/>
              </a:spcAft>
              <a:buClr>
                <a:schemeClr val="dk1"/>
              </a:buClr>
              <a:buSzPts val="1200"/>
              <a:buNone/>
              <a:defRPr>
                <a:solidFill>
                  <a:schemeClr val="dk1"/>
                </a:solidFill>
              </a:defRPr>
            </a:lvl7pPr>
            <a:lvl8pPr lvl="7" algn="r" rtl="0">
              <a:lnSpc>
                <a:spcPct val="115000"/>
              </a:lnSpc>
              <a:spcBef>
                <a:spcPts val="0"/>
              </a:spcBef>
              <a:spcAft>
                <a:spcPts val="0"/>
              </a:spcAft>
              <a:buClr>
                <a:schemeClr val="dk1"/>
              </a:buClr>
              <a:buSzPts val="1200"/>
              <a:buNone/>
              <a:defRPr>
                <a:solidFill>
                  <a:schemeClr val="dk1"/>
                </a:solidFill>
              </a:defRPr>
            </a:lvl8pPr>
            <a:lvl9pPr lvl="8" algn="r" rtl="0">
              <a:lnSpc>
                <a:spcPct val="115000"/>
              </a:lnSpc>
              <a:spcBef>
                <a:spcPts val="0"/>
              </a:spcBef>
              <a:spcAft>
                <a:spcPts val="0"/>
              </a:spcAft>
              <a:buClr>
                <a:schemeClr val="dk1"/>
              </a:buClr>
              <a:buSzPts val="1200"/>
              <a:buNone/>
              <a:defRPr>
                <a:solidFill>
                  <a:schemeClr val="dk1"/>
                </a:solidFill>
              </a:defRPr>
            </a:lvl9pPr>
          </a:lstStyle>
          <a:p>
            <a:endParaRPr/>
          </a:p>
        </p:txBody>
      </p:sp>
      <p:sp>
        <p:nvSpPr>
          <p:cNvPr id="34" name="Google Shape;34;p4"/>
          <p:cNvSpPr txBox="1">
            <a:spLocks noGrp="1"/>
          </p:cNvSpPr>
          <p:nvPr>
            <p:ph type="ctrTitle"/>
          </p:nvPr>
        </p:nvSpPr>
        <p:spPr>
          <a:xfrm>
            <a:off x="5165499" y="1996137"/>
            <a:ext cx="2571300" cy="8517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3"/>
              </a:buClr>
              <a:buSzPts val="3000"/>
              <a:buNone/>
              <a:defRPr sz="3000">
                <a:solidFill>
                  <a:schemeClr val="accent3"/>
                </a:solidFill>
              </a:defRPr>
            </a:lvl1pPr>
            <a:lvl2pPr lvl="1" algn="r" rtl="0">
              <a:spcBef>
                <a:spcPts val="0"/>
              </a:spcBef>
              <a:spcAft>
                <a:spcPts val="0"/>
              </a:spcAft>
              <a:buClr>
                <a:schemeClr val="accent3"/>
              </a:buClr>
              <a:buSzPts val="3000"/>
              <a:buNone/>
              <a:defRPr sz="3000">
                <a:solidFill>
                  <a:schemeClr val="accent3"/>
                </a:solidFill>
              </a:defRPr>
            </a:lvl2pPr>
            <a:lvl3pPr lvl="2" algn="r" rtl="0">
              <a:spcBef>
                <a:spcPts val="0"/>
              </a:spcBef>
              <a:spcAft>
                <a:spcPts val="0"/>
              </a:spcAft>
              <a:buClr>
                <a:schemeClr val="accent3"/>
              </a:buClr>
              <a:buSzPts val="3000"/>
              <a:buNone/>
              <a:defRPr sz="3000">
                <a:solidFill>
                  <a:schemeClr val="accent3"/>
                </a:solidFill>
              </a:defRPr>
            </a:lvl3pPr>
            <a:lvl4pPr lvl="3" algn="r" rtl="0">
              <a:spcBef>
                <a:spcPts val="0"/>
              </a:spcBef>
              <a:spcAft>
                <a:spcPts val="0"/>
              </a:spcAft>
              <a:buClr>
                <a:schemeClr val="accent3"/>
              </a:buClr>
              <a:buSzPts val="3000"/>
              <a:buNone/>
              <a:defRPr sz="3000">
                <a:solidFill>
                  <a:schemeClr val="accent3"/>
                </a:solidFill>
              </a:defRPr>
            </a:lvl4pPr>
            <a:lvl5pPr lvl="4" algn="r" rtl="0">
              <a:spcBef>
                <a:spcPts val="0"/>
              </a:spcBef>
              <a:spcAft>
                <a:spcPts val="0"/>
              </a:spcAft>
              <a:buClr>
                <a:schemeClr val="accent3"/>
              </a:buClr>
              <a:buSzPts val="3000"/>
              <a:buNone/>
              <a:defRPr sz="3000">
                <a:solidFill>
                  <a:schemeClr val="accent3"/>
                </a:solidFill>
              </a:defRPr>
            </a:lvl5pPr>
            <a:lvl6pPr lvl="5" algn="r" rtl="0">
              <a:spcBef>
                <a:spcPts val="0"/>
              </a:spcBef>
              <a:spcAft>
                <a:spcPts val="0"/>
              </a:spcAft>
              <a:buClr>
                <a:schemeClr val="accent3"/>
              </a:buClr>
              <a:buSzPts val="3000"/>
              <a:buNone/>
              <a:defRPr sz="3000">
                <a:solidFill>
                  <a:schemeClr val="accent3"/>
                </a:solidFill>
              </a:defRPr>
            </a:lvl6pPr>
            <a:lvl7pPr lvl="6" algn="r" rtl="0">
              <a:spcBef>
                <a:spcPts val="0"/>
              </a:spcBef>
              <a:spcAft>
                <a:spcPts val="0"/>
              </a:spcAft>
              <a:buClr>
                <a:schemeClr val="accent3"/>
              </a:buClr>
              <a:buSzPts val="3000"/>
              <a:buNone/>
              <a:defRPr sz="3000">
                <a:solidFill>
                  <a:schemeClr val="accent3"/>
                </a:solidFill>
              </a:defRPr>
            </a:lvl7pPr>
            <a:lvl8pPr lvl="7" algn="r" rtl="0">
              <a:spcBef>
                <a:spcPts val="0"/>
              </a:spcBef>
              <a:spcAft>
                <a:spcPts val="0"/>
              </a:spcAft>
              <a:buClr>
                <a:schemeClr val="accent3"/>
              </a:buClr>
              <a:buSzPts val="3000"/>
              <a:buNone/>
              <a:defRPr sz="3000">
                <a:solidFill>
                  <a:schemeClr val="accent3"/>
                </a:solidFill>
              </a:defRPr>
            </a:lvl8pPr>
            <a:lvl9pPr lvl="8" algn="r" rtl="0">
              <a:spcBef>
                <a:spcPts val="0"/>
              </a:spcBef>
              <a:spcAft>
                <a:spcPts val="0"/>
              </a:spcAft>
              <a:buClr>
                <a:schemeClr val="accent3"/>
              </a:buClr>
              <a:buSzPts val="3000"/>
              <a:buNone/>
              <a:defRPr sz="3000">
                <a:solidFill>
                  <a:schemeClr val="accent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2 ">
  <p:cSld name="CUSTOM_7_1">
    <p:spTree>
      <p:nvGrpSpPr>
        <p:cNvPr id="1" name="Shape 35"/>
        <p:cNvGrpSpPr/>
        <p:nvPr/>
      </p:nvGrpSpPr>
      <p:grpSpPr>
        <a:xfrm>
          <a:off x="0" y="0"/>
          <a:ext cx="0" cy="0"/>
          <a:chOff x="0" y="0"/>
          <a:chExt cx="0" cy="0"/>
        </a:xfrm>
      </p:grpSpPr>
      <p:sp>
        <p:nvSpPr>
          <p:cNvPr id="36" name="Google Shape;36;p5"/>
          <p:cNvSpPr txBox="1">
            <a:spLocks noGrp="1"/>
          </p:cNvSpPr>
          <p:nvPr>
            <p:ph type="subTitle" idx="1"/>
          </p:nvPr>
        </p:nvSpPr>
        <p:spPr>
          <a:xfrm flipH="1">
            <a:off x="1450349" y="2176794"/>
            <a:ext cx="3867600" cy="17844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Clr>
                <a:schemeClr val="dk1"/>
              </a:buClr>
              <a:buSzPts val="1200"/>
              <a:buNone/>
              <a:defRPr>
                <a:solidFill>
                  <a:schemeClr val="dk1"/>
                </a:solidFill>
              </a:defRPr>
            </a:lvl1pPr>
            <a:lvl2pPr lvl="1" rtl="0">
              <a:lnSpc>
                <a:spcPct val="115000"/>
              </a:lnSpc>
              <a:spcBef>
                <a:spcPts val="0"/>
              </a:spcBef>
              <a:spcAft>
                <a:spcPts val="0"/>
              </a:spcAft>
              <a:buClr>
                <a:schemeClr val="dk1"/>
              </a:buClr>
              <a:buSzPts val="1200"/>
              <a:buNone/>
              <a:defRPr>
                <a:solidFill>
                  <a:schemeClr val="dk1"/>
                </a:solidFill>
              </a:defRPr>
            </a:lvl2pPr>
            <a:lvl3pPr lvl="2" rtl="0">
              <a:lnSpc>
                <a:spcPct val="115000"/>
              </a:lnSpc>
              <a:spcBef>
                <a:spcPts val="0"/>
              </a:spcBef>
              <a:spcAft>
                <a:spcPts val="0"/>
              </a:spcAft>
              <a:buClr>
                <a:schemeClr val="dk1"/>
              </a:buClr>
              <a:buSzPts val="1200"/>
              <a:buNone/>
              <a:defRPr>
                <a:solidFill>
                  <a:schemeClr val="dk1"/>
                </a:solidFill>
              </a:defRPr>
            </a:lvl3pPr>
            <a:lvl4pPr lvl="3" rtl="0">
              <a:lnSpc>
                <a:spcPct val="115000"/>
              </a:lnSpc>
              <a:spcBef>
                <a:spcPts val="0"/>
              </a:spcBef>
              <a:spcAft>
                <a:spcPts val="0"/>
              </a:spcAft>
              <a:buClr>
                <a:schemeClr val="dk1"/>
              </a:buClr>
              <a:buSzPts val="1200"/>
              <a:buNone/>
              <a:defRPr>
                <a:solidFill>
                  <a:schemeClr val="dk1"/>
                </a:solidFill>
              </a:defRPr>
            </a:lvl4pPr>
            <a:lvl5pPr lvl="4" rtl="0">
              <a:lnSpc>
                <a:spcPct val="115000"/>
              </a:lnSpc>
              <a:spcBef>
                <a:spcPts val="0"/>
              </a:spcBef>
              <a:spcAft>
                <a:spcPts val="0"/>
              </a:spcAft>
              <a:buClr>
                <a:schemeClr val="dk1"/>
              </a:buClr>
              <a:buSzPts val="1200"/>
              <a:buNone/>
              <a:defRPr>
                <a:solidFill>
                  <a:schemeClr val="dk1"/>
                </a:solidFill>
              </a:defRPr>
            </a:lvl5pPr>
            <a:lvl6pPr lvl="5" rtl="0">
              <a:lnSpc>
                <a:spcPct val="115000"/>
              </a:lnSpc>
              <a:spcBef>
                <a:spcPts val="0"/>
              </a:spcBef>
              <a:spcAft>
                <a:spcPts val="0"/>
              </a:spcAft>
              <a:buClr>
                <a:schemeClr val="dk1"/>
              </a:buClr>
              <a:buSzPts val="1200"/>
              <a:buNone/>
              <a:defRPr>
                <a:solidFill>
                  <a:schemeClr val="dk1"/>
                </a:solidFill>
              </a:defRPr>
            </a:lvl6pPr>
            <a:lvl7pPr lvl="6" rtl="0">
              <a:lnSpc>
                <a:spcPct val="115000"/>
              </a:lnSpc>
              <a:spcBef>
                <a:spcPts val="0"/>
              </a:spcBef>
              <a:spcAft>
                <a:spcPts val="0"/>
              </a:spcAft>
              <a:buClr>
                <a:schemeClr val="dk1"/>
              </a:buClr>
              <a:buSzPts val="1200"/>
              <a:buNone/>
              <a:defRPr>
                <a:solidFill>
                  <a:schemeClr val="dk1"/>
                </a:solidFill>
              </a:defRPr>
            </a:lvl7pPr>
            <a:lvl8pPr lvl="7" rtl="0">
              <a:lnSpc>
                <a:spcPct val="115000"/>
              </a:lnSpc>
              <a:spcBef>
                <a:spcPts val="0"/>
              </a:spcBef>
              <a:spcAft>
                <a:spcPts val="0"/>
              </a:spcAft>
              <a:buClr>
                <a:schemeClr val="dk1"/>
              </a:buClr>
              <a:buSzPts val="1200"/>
              <a:buNone/>
              <a:defRPr>
                <a:solidFill>
                  <a:schemeClr val="dk1"/>
                </a:solidFill>
              </a:defRPr>
            </a:lvl8pPr>
            <a:lvl9pPr lvl="8" rtl="0">
              <a:lnSpc>
                <a:spcPct val="115000"/>
              </a:lnSpc>
              <a:spcBef>
                <a:spcPts val="0"/>
              </a:spcBef>
              <a:spcAft>
                <a:spcPts val="0"/>
              </a:spcAft>
              <a:buClr>
                <a:schemeClr val="dk1"/>
              </a:buClr>
              <a:buSzPts val="1200"/>
              <a:buNone/>
              <a:defRPr>
                <a:solidFill>
                  <a:schemeClr val="dk1"/>
                </a:solidFill>
              </a:defRPr>
            </a:lvl9pPr>
          </a:lstStyle>
          <a:p>
            <a:endParaRPr/>
          </a:p>
        </p:txBody>
      </p:sp>
      <p:sp>
        <p:nvSpPr>
          <p:cNvPr id="37" name="Google Shape;37;p5"/>
          <p:cNvSpPr txBox="1">
            <a:spLocks noGrp="1"/>
          </p:cNvSpPr>
          <p:nvPr>
            <p:ph type="ctrTitle"/>
          </p:nvPr>
        </p:nvSpPr>
        <p:spPr>
          <a:xfrm flipH="1">
            <a:off x="1450372" y="1706425"/>
            <a:ext cx="2571300" cy="851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3000"/>
              <a:buNone/>
              <a:defRPr sz="3000">
                <a:solidFill>
                  <a:schemeClr val="accent3"/>
                </a:solidFill>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p:cSld name="CUSTOM_7_1_1">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619900" y="165229"/>
            <a:ext cx="7904100" cy="85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3000"/>
              <a:buNone/>
              <a:defRPr sz="3000">
                <a:solidFill>
                  <a:schemeClr val="accent3"/>
                </a:solidFill>
              </a:defRPr>
            </a:lvl1pPr>
            <a:lvl2pPr lvl="1" algn="ctr" rtl="0">
              <a:spcBef>
                <a:spcPts val="0"/>
              </a:spcBef>
              <a:spcAft>
                <a:spcPts val="0"/>
              </a:spcAft>
              <a:buClr>
                <a:schemeClr val="accent3"/>
              </a:buClr>
              <a:buSzPts val="1100"/>
              <a:buNone/>
              <a:defRPr sz="1100">
                <a:solidFill>
                  <a:schemeClr val="accent3"/>
                </a:solidFill>
              </a:defRPr>
            </a:lvl2pPr>
            <a:lvl3pPr lvl="2" algn="ctr" rtl="0">
              <a:spcBef>
                <a:spcPts val="0"/>
              </a:spcBef>
              <a:spcAft>
                <a:spcPts val="0"/>
              </a:spcAft>
              <a:buClr>
                <a:schemeClr val="accent3"/>
              </a:buClr>
              <a:buSzPts val="1100"/>
              <a:buNone/>
              <a:defRPr sz="1100">
                <a:solidFill>
                  <a:schemeClr val="accent3"/>
                </a:solidFill>
              </a:defRPr>
            </a:lvl3pPr>
            <a:lvl4pPr lvl="3" algn="ctr" rtl="0">
              <a:spcBef>
                <a:spcPts val="0"/>
              </a:spcBef>
              <a:spcAft>
                <a:spcPts val="0"/>
              </a:spcAft>
              <a:buClr>
                <a:schemeClr val="accent3"/>
              </a:buClr>
              <a:buSzPts val="1100"/>
              <a:buNone/>
              <a:defRPr sz="1100">
                <a:solidFill>
                  <a:schemeClr val="accent3"/>
                </a:solidFill>
              </a:defRPr>
            </a:lvl4pPr>
            <a:lvl5pPr lvl="4" algn="ctr" rtl="0">
              <a:spcBef>
                <a:spcPts val="0"/>
              </a:spcBef>
              <a:spcAft>
                <a:spcPts val="0"/>
              </a:spcAft>
              <a:buClr>
                <a:schemeClr val="accent3"/>
              </a:buClr>
              <a:buSzPts val="1100"/>
              <a:buNone/>
              <a:defRPr sz="1100">
                <a:solidFill>
                  <a:schemeClr val="accent3"/>
                </a:solidFill>
              </a:defRPr>
            </a:lvl5pPr>
            <a:lvl6pPr lvl="5" algn="ctr" rtl="0">
              <a:spcBef>
                <a:spcPts val="0"/>
              </a:spcBef>
              <a:spcAft>
                <a:spcPts val="0"/>
              </a:spcAft>
              <a:buClr>
                <a:schemeClr val="accent3"/>
              </a:buClr>
              <a:buSzPts val="1100"/>
              <a:buNone/>
              <a:defRPr sz="1100">
                <a:solidFill>
                  <a:schemeClr val="accent3"/>
                </a:solidFill>
              </a:defRPr>
            </a:lvl6pPr>
            <a:lvl7pPr lvl="6" algn="ctr" rtl="0">
              <a:spcBef>
                <a:spcPts val="0"/>
              </a:spcBef>
              <a:spcAft>
                <a:spcPts val="0"/>
              </a:spcAft>
              <a:buClr>
                <a:schemeClr val="accent3"/>
              </a:buClr>
              <a:buSzPts val="1100"/>
              <a:buNone/>
              <a:defRPr sz="1100">
                <a:solidFill>
                  <a:schemeClr val="accent3"/>
                </a:solidFill>
              </a:defRPr>
            </a:lvl7pPr>
            <a:lvl8pPr lvl="7" algn="ctr" rtl="0">
              <a:spcBef>
                <a:spcPts val="0"/>
              </a:spcBef>
              <a:spcAft>
                <a:spcPts val="0"/>
              </a:spcAft>
              <a:buClr>
                <a:schemeClr val="accent3"/>
              </a:buClr>
              <a:buSzPts val="1100"/>
              <a:buNone/>
              <a:defRPr sz="1100">
                <a:solidFill>
                  <a:schemeClr val="accent3"/>
                </a:solidFill>
              </a:defRPr>
            </a:lvl8pPr>
            <a:lvl9pPr lvl="8" algn="ctr" rtl="0">
              <a:spcBef>
                <a:spcPts val="0"/>
              </a:spcBef>
              <a:spcAft>
                <a:spcPts val="0"/>
              </a:spcAft>
              <a:buClr>
                <a:schemeClr val="accent3"/>
              </a:buClr>
              <a:buSzPts val="1100"/>
              <a:buNone/>
              <a:defRPr sz="1100">
                <a:solidFill>
                  <a:schemeClr val="accent3"/>
                </a:solidFill>
              </a:defRPr>
            </a:lvl9pPr>
          </a:lstStyle>
          <a:p>
            <a:endParaRPr/>
          </a:p>
        </p:txBody>
      </p:sp>
      <p:sp>
        <p:nvSpPr>
          <p:cNvPr id="40" name="Google Shape;40;p6"/>
          <p:cNvSpPr txBox="1">
            <a:spLocks noGrp="1"/>
          </p:cNvSpPr>
          <p:nvPr>
            <p:ph type="ctrTitle" idx="2"/>
          </p:nvPr>
        </p:nvSpPr>
        <p:spPr>
          <a:xfrm>
            <a:off x="1799504" y="3075650"/>
            <a:ext cx="11271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endParaRPr/>
          </a:p>
        </p:txBody>
      </p:sp>
      <p:sp>
        <p:nvSpPr>
          <p:cNvPr id="41" name="Google Shape;41;p6"/>
          <p:cNvSpPr txBox="1">
            <a:spLocks noGrp="1"/>
          </p:cNvSpPr>
          <p:nvPr>
            <p:ph type="subTitle" idx="1"/>
          </p:nvPr>
        </p:nvSpPr>
        <p:spPr>
          <a:xfrm>
            <a:off x="1386371" y="3286338"/>
            <a:ext cx="1953600" cy="9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100"/>
              <a:buNone/>
              <a:defRPr sz="1100">
                <a:solidFill>
                  <a:srgbClr val="000000"/>
                </a:solidFill>
              </a:defRPr>
            </a:lvl1pPr>
            <a:lvl2pPr lvl="1" algn="ctr" rtl="0">
              <a:lnSpc>
                <a:spcPct val="100000"/>
              </a:lnSpc>
              <a:spcBef>
                <a:spcPts val="0"/>
              </a:spcBef>
              <a:spcAft>
                <a:spcPts val="0"/>
              </a:spcAft>
              <a:buClr>
                <a:srgbClr val="000000"/>
              </a:buClr>
              <a:buSzPts val="1100"/>
              <a:buNone/>
              <a:defRPr sz="1100">
                <a:solidFill>
                  <a:srgbClr val="000000"/>
                </a:solidFill>
              </a:defRPr>
            </a:lvl2pPr>
            <a:lvl3pPr lvl="2" algn="ctr" rtl="0">
              <a:lnSpc>
                <a:spcPct val="100000"/>
              </a:lnSpc>
              <a:spcBef>
                <a:spcPts val="0"/>
              </a:spcBef>
              <a:spcAft>
                <a:spcPts val="0"/>
              </a:spcAft>
              <a:buClr>
                <a:srgbClr val="000000"/>
              </a:buClr>
              <a:buSzPts val="1100"/>
              <a:buNone/>
              <a:defRPr sz="1100">
                <a:solidFill>
                  <a:srgbClr val="000000"/>
                </a:solidFill>
              </a:defRPr>
            </a:lvl3pPr>
            <a:lvl4pPr lvl="3" algn="ctr" rtl="0">
              <a:lnSpc>
                <a:spcPct val="100000"/>
              </a:lnSpc>
              <a:spcBef>
                <a:spcPts val="0"/>
              </a:spcBef>
              <a:spcAft>
                <a:spcPts val="0"/>
              </a:spcAft>
              <a:buClr>
                <a:srgbClr val="000000"/>
              </a:buClr>
              <a:buSzPts val="1100"/>
              <a:buNone/>
              <a:defRPr sz="1100">
                <a:solidFill>
                  <a:srgbClr val="000000"/>
                </a:solidFill>
              </a:defRPr>
            </a:lvl4pPr>
            <a:lvl5pPr lvl="4" algn="ctr" rtl="0">
              <a:lnSpc>
                <a:spcPct val="100000"/>
              </a:lnSpc>
              <a:spcBef>
                <a:spcPts val="0"/>
              </a:spcBef>
              <a:spcAft>
                <a:spcPts val="0"/>
              </a:spcAft>
              <a:buClr>
                <a:srgbClr val="000000"/>
              </a:buClr>
              <a:buSzPts val="1100"/>
              <a:buNone/>
              <a:defRPr sz="1100">
                <a:solidFill>
                  <a:srgbClr val="000000"/>
                </a:solidFill>
              </a:defRPr>
            </a:lvl5pPr>
            <a:lvl6pPr lvl="5" algn="ctr" rtl="0">
              <a:lnSpc>
                <a:spcPct val="100000"/>
              </a:lnSpc>
              <a:spcBef>
                <a:spcPts val="0"/>
              </a:spcBef>
              <a:spcAft>
                <a:spcPts val="0"/>
              </a:spcAft>
              <a:buClr>
                <a:srgbClr val="000000"/>
              </a:buClr>
              <a:buSzPts val="1100"/>
              <a:buNone/>
              <a:defRPr sz="1100">
                <a:solidFill>
                  <a:srgbClr val="000000"/>
                </a:solidFill>
              </a:defRPr>
            </a:lvl6pPr>
            <a:lvl7pPr lvl="6" algn="ctr" rtl="0">
              <a:lnSpc>
                <a:spcPct val="100000"/>
              </a:lnSpc>
              <a:spcBef>
                <a:spcPts val="0"/>
              </a:spcBef>
              <a:spcAft>
                <a:spcPts val="0"/>
              </a:spcAft>
              <a:buClr>
                <a:srgbClr val="000000"/>
              </a:buClr>
              <a:buSzPts val="1100"/>
              <a:buNone/>
              <a:defRPr sz="1100">
                <a:solidFill>
                  <a:srgbClr val="000000"/>
                </a:solidFill>
              </a:defRPr>
            </a:lvl7pPr>
            <a:lvl8pPr lvl="7" algn="ctr" rtl="0">
              <a:lnSpc>
                <a:spcPct val="100000"/>
              </a:lnSpc>
              <a:spcBef>
                <a:spcPts val="0"/>
              </a:spcBef>
              <a:spcAft>
                <a:spcPts val="0"/>
              </a:spcAft>
              <a:buClr>
                <a:srgbClr val="000000"/>
              </a:buClr>
              <a:buSzPts val="1100"/>
              <a:buNone/>
              <a:defRPr sz="1100">
                <a:solidFill>
                  <a:srgbClr val="000000"/>
                </a:solidFill>
              </a:defRPr>
            </a:lvl8pPr>
            <a:lvl9pPr lvl="8" algn="ctr" rtl="0">
              <a:lnSpc>
                <a:spcPct val="100000"/>
              </a:lnSpc>
              <a:spcBef>
                <a:spcPts val="0"/>
              </a:spcBef>
              <a:spcAft>
                <a:spcPts val="0"/>
              </a:spcAft>
              <a:buClr>
                <a:srgbClr val="000000"/>
              </a:buClr>
              <a:buSzPts val="1100"/>
              <a:buNone/>
              <a:defRPr sz="1100">
                <a:solidFill>
                  <a:srgbClr val="000000"/>
                </a:solidFill>
              </a:defRPr>
            </a:lvl9pPr>
          </a:lstStyle>
          <a:p>
            <a:endParaRPr/>
          </a:p>
        </p:txBody>
      </p:sp>
      <p:sp>
        <p:nvSpPr>
          <p:cNvPr id="42" name="Google Shape;42;p6"/>
          <p:cNvSpPr txBox="1">
            <a:spLocks noGrp="1"/>
          </p:cNvSpPr>
          <p:nvPr>
            <p:ph type="ctrTitle" idx="3"/>
          </p:nvPr>
        </p:nvSpPr>
        <p:spPr>
          <a:xfrm>
            <a:off x="4046584" y="3075650"/>
            <a:ext cx="11271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endParaRPr/>
          </a:p>
        </p:txBody>
      </p:sp>
      <p:sp>
        <p:nvSpPr>
          <p:cNvPr id="43" name="Google Shape;43;p6"/>
          <p:cNvSpPr txBox="1">
            <a:spLocks noGrp="1"/>
          </p:cNvSpPr>
          <p:nvPr>
            <p:ph type="subTitle" idx="4"/>
          </p:nvPr>
        </p:nvSpPr>
        <p:spPr>
          <a:xfrm>
            <a:off x="3633425" y="3286338"/>
            <a:ext cx="1953600" cy="9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100"/>
              <a:buNone/>
              <a:defRPr sz="1100">
                <a:solidFill>
                  <a:srgbClr val="000000"/>
                </a:solidFill>
              </a:defRPr>
            </a:lvl1pPr>
            <a:lvl2pPr lvl="1" algn="ctr" rtl="0">
              <a:lnSpc>
                <a:spcPct val="100000"/>
              </a:lnSpc>
              <a:spcBef>
                <a:spcPts val="0"/>
              </a:spcBef>
              <a:spcAft>
                <a:spcPts val="0"/>
              </a:spcAft>
              <a:buClr>
                <a:srgbClr val="000000"/>
              </a:buClr>
              <a:buSzPts val="1100"/>
              <a:buNone/>
              <a:defRPr sz="1100">
                <a:solidFill>
                  <a:srgbClr val="000000"/>
                </a:solidFill>
              </a:defRPr>
            </a:lvl2pPr>
            <a:lvl3pPr lvl="2" algn="ctr" rtl="0">
              <a:lnSpc>
                <a:spcPct val="100000"/>
              </a:lnSpc>
              <a:spcBef>
                <a:spcPts val="0"/>
              </a:spcBef>
              <a:spcAft>
                <a:spcPts val="0"/>
              </a:spcAft>
              <a:buClr>
                <a:srgbClr val="000000"/>
              </a:buClr>
              <a:buSzPts val="1100"/>
              <a:buNone/>
              <a:defRPr sz="1100">
                <a:solidFill>
                  <a:srgbClr val="000000"/>
                </a:solidFill>
              </a:defRPr>
            </a:lvl3pPr>
            <a:lvl4pPr lvl="3" algn="ctr" rtl="0">
              <a:lnSpc>
                <a:spcPct val="100000"/>
              </a:lnSpc>
              <a:spcBef>
                <a:spcPts val="0"/>
              </a:spcBef>
              <a:spcAft>
                <a:spcPts val="0"/>
              </a:spcAft>
              <a:buClr>
                <a:srgbClr val="000000"/>
              </a:buClr>
              <a:buSzPts val="1100"/>
              <a:buNone/>
              <a:defRPr sz="1100">
                <a:solidFill>
                  <a:srgbClr val="000000"/>
                </a:solidFill>
              </a:defRPr>
            </a:lvl4pPr>
            <a:lvl5pPr lvl="4" algn="ctr" rtl="0">
              <a:lnSpc>
                <a:spcPct val="100000"/>
              </a:lnSpc>
              <a:spcBef>
                <a:spcPts val="0"/>
              </a:spcBef>
              <a:spcAft>
                <a:spcPts val="0"/>
              </a:spcAft>
              <a:buClr>
                <a:srgbClr val="000000"/>
              </a:buClr>
              <a:buSzPts val="1100"/>
              <a:buNone/>
              <a:defRPr sz="1100">
                <a:solidFill>
                  <a:srgbClr val="000000"/>
                </a:solidFill>
              </a:defRPr>
            </a:lvl5pPr>
            <a:lvl6pPr lvl="5" algn="ctr" rtl="0">
              <a:lnSpc>
                <a:spcPct val="100000"/>
              </a:lnSpc>
              <a:spcBef>
                <a:spcPts val="0"/>
              </a:spcBef>
              <a:spcAft>
                <a:spcPts val="0"/>
              </a:spcAft>
              <a:buClr>
                <a:srgbClr val="000000"/>
              </a:buClr>
              <a:buSzPts val="1100"/>
              <a:buNone/>
              <a:defRPr sz="1100">
                <a:solidFill>
                  <a:srgbClr val="000000"/>
                </a:solidFill>
              </a:defRPr>
            </a:lvl6pPr>
            <a:lvl7pPr lvl="6" algn="ctr" rtl="0">
              <a:lnSpc>
                <a:spcPct val="100000"/>
              </a:lnSpc>
              <a:spcBef>
                <a:spcPts val="0"/>
              </a:spcBef>
              <a:spcAft>
                <a:spcPts val="0"/>
              </a:spcAft>
              <a:buClr>
                <a:srgbClr val="000000"/>
              </a:buClr>
              <a:buSzPts val="1100"/>
              <a:buNone/>
              <a:defRPr sz="1100">
                <a:solidFill>
                  <a:srgbClr val="000000"/>
                </a:solidFill>
              </a:defRPr>
            </a:lvl7pPr>
            <a:lvl8pPr lvl="7" algn="ctr" rtl="0">
              <a:lnSpc>
                <a:spcPct val="100000"/>
              </a:lnSpc>
              <a:spcBef>
                <a:spcPts val="0"/>
              </a:spcBef>
              <a:spcAft>
                <a:spcPts val="0"/>
              </a:spcAft>
              <a:buClr>
                <a:srgbClr val="000000"/>
              </a:buClr>
              <a:buSzPts val="1100"/>
              <a:buNone/>
              <a:defRPr sz="1100">
                <a:solidFill>
                  <a:srgbClr val="000000"/>
                </a:solidFill>
              </a:defRPr>
            </a:lvl8pPr>
            <a:lvl9pPr lvl="8" algn="ctr" rtl="0">
              <a:lnSpc>
                <a:spcPct val="100000"/>
              </a:lnSpc>
              <a:spcBef>
                <a:spcPts val="0"/>
              </a:spcBef>
              <a:spcAft>
                <a:spcPts val="0"/>
              </a:spcAft>
              <a:buClr>
                <a:srgbClr val="000000"/>
              </a:buClr>
              <a:buSzPts val="1100"/>
              <a:buNone/>
              <a:defRPr sz="1100">
                <a:solidFill>
                  <a:srgbClr val="000000"/>
                </a:solidFill>
              </a:defRPr>
            </a:lvl9pPr>
          </a:lstStyle>
          <a:p>
            <a:endParaRPr/>
          </a:p>
        </p:txBody>
      </p:sp>
      <p:sp>
        <p:nvSpPr>
          <p:cNvPr id="44" name="Google Shape;44;p6"/>
          <p:cNvSpPr txBox="1">
            <a:spLocks noGrp="1"/>
          </p:cNvSpPr>
          <p:nvPr>
            <p:ph type="ctrTitle" idx="5"/>
          </p:nvPr>
        </p:nvSpPr>
        <p:spPr>
          <a:xfrm>
            <a:off x="6293663" y="3075650"/>
            <a:ext cx="11271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endParaRPr/>
          </a:p>
        </p:txBody>
      </p:sp>
      <p:sp>
        <p:nvSpPr>
          <p:cNvPr id="45" name="Google Shape;45;p6"/>
          <p:cNvSpPr txBox="1">
            <a:spLocks noGrp="1"/>
          </p:cNvSpPr>
          <p:nvPr>
            <p:ph type="subTitle" idx="6"/>
          </p:nvPr>
        </p:nvSpPr>
        <p:spPr>
          <a:xfrm>
            <a:off x="5880479" y="3286338"/>
            <a:ext cx="1953600" cy="9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100"/>
              <a:buNone/>
              <a:defRPr sz="1100">
                <a:solidFill>
                  <a:srgbClr val="000000"/>
                </a:solidFill>
              </a:defRPr>
            </a:lvl1pPr>
            <a:lvl2pPr lvl="1" algn="ctr" rtl="0">
              <a:lnSpc>
                <a:spcPct val="100000"/>
              </a:lnSpc>
              <a:spcBef>
                <a:spcPts val="0"/>
              </a:spcBef>
              <a:spcAft>
                <a:spcPts val="0"/>
              </a:spcAft>
              <a:buClr>
                <a:srgbClr val="000000"/>
              </a:buClr>
              <a:buSzPts val="1100"/>
              <a:buNone/>
              <a:defRPr sz="1100">
                <a:solidFill>
                  <a:srgbClr val="000000"/>
                </a:solidFill>
              </a:defRPr>
            </a:lvl2pPr>
            <a:lvl3pPr lvl="2" algn="ctr" rtl="0">
              <a:lnSpc>
                <a:spcPct val="100000"/>
              </a:lnSpc>
              <a:spcBef>
                <a:spcPts val="0"/>
              </a:spcBef>
              <a:spcAft>
                <a:spcPts val="0"/>
              </a:spcAft>
              <a:buClr>
                <a:srgbClr val="000000"/>
              </a:buClr>
              <a:buSzPts val="1100"/>
              <a:buNone/>
              <a:defRPr sz="1100">
                <a:solidFill>
                  <a:srgbClr val="000000"/>
                </a:solidFill>
              </a:defRPr>
            </a:lvl3pPr>
            <a:lvl4pPr lvl="3" algn="ctr" rtl="0">
              <a:lnSpc>
                <a:spcPct val="100000"/>
              </a:lnSpc>
              <a:spcBef>
                <a:spcPts val="0"/>
              </a:spcBef>
              <a:spcAft>
                <a:spcPts val="0"/>
              </a:spcAft>
              <a:buClr>
                <a:srgbClr val="000000"/>
              </a:buClr>
              <a:buSzPts val="1100"/>
              <a:buNone/>
              <a:defRPr sz="1100">
                <a:solidFill>
                  <a:srgbClr val="000000"/>
                </a:solidFill>
              </a:defRPr>
            </a:lvl4pPr>
            <a:lvl5pPr lvl="4" algn="ctr" rtl="0">
              <a:lnSpc>
                <a:spcPct val="100000"/>
              </a:lnSpc>
              <a:spcBef>
                <a:spcPts val="0"/>
              </a:spcBef>
              <a:spcAft>
                <a:spcPts val="0"/>
              </a:spcAft>
              <a:buClr>
                <a:srgbClr val="000000"/>
              </a:buClr>
              <a:buSzPts val="1100"/>
              <a:buNone/>
              <a:defRPr sz="1100">
                <a:solidFill>
                  <a:srgbClr val="000000"/>
                </a:solidFill>
              </a:defRPr>
            </a:lvl5pPr>
            <a:lvl6pPr lvl="5" algn="ctr" rtl="0">
              <a:lnSpc>
                <a:spcPct val="100000"/>
              </a:lnSpc>
              <a:spcBef>
                <a:spcPts val="0"/>
              </a:spcBef>
              <a:spcAft>
                <a:spcPts val="0"/>
              </a:spcAft>
              <a:buClr>
                <a:srgbClr val="000000"/>
              </a:buClr>
              <a:buSzPts val="1100"/>
              <a:buNone/>
              <a:defRPr sz="1100">
                <a:solidFill>
                  <a:srgbClr val="000000"/>
                </a:solidFill>
              </a:defRPr>
            </a:lvl6pPr>
            <a:lvl7pPr lvl="6" algn="ctr" rtl="0">
              <a:lnSpc>
                <a:spcPct val="100000"/>
              </a:lnSpc>
              <a:spcBef>
                <a:spcPts val="0"/>
              </a:spcBef>
              <a:spcAft>
                <a:spcPts val="0"/>
              </a:spcAft>
              <a:buClr>
                <a:srgbClr val="000000"/>
              </a:buClr>
              <a:buSzPts val="1100"/>
              <a:buNone/>
              <a:defRPr sz="1100">
                <a:solidFill>
                  <a:srgbClr val="000000"/>
                </a:solidFill>
              </a:defRPr>
            </a:lvl7pPr>
            <a:lvl8pPr lvl="7" algn="ctr" rtl="0">
              <a:lnSpc>
                <a:spcPct val="100000"/>
              </a:lnSpc>
              <a:spcBef>
                <a:spcPts val="0"/>
              </a:spcBef>
              <a:spcAft>
                <a:spcPts val="0"/>
              </a:spcAft>
              <a:buClr>
                <a:srgbClr val="000000"/>
              </a:buClr>
              <a:buSzPts val="1100"/>
              <a:buNone/>
              <a:defRPr sz="1100">
                <a:solidFill>
                  <a:srgbClr val="000000"/>
                </a:solidFill>
              </a:defRPr>
            </a:lvl8pPr>
            <a:lvl9pPr lvl="8" algn="ctr" rtl="0">
              <a:lnSpc>
                <a:spcPct val="100000"/>
              </a:lnSpc>
              <a:spcBef>
                <a:spcPts val="0"/>
              </a:spcBef>
              <a:spcAft>
                <a:spcPts val="0"/>
              </a:spcAft>
              <a:buClr>
                <a:srgbClr val="000000"/>
              </a:buClr>
              <a:buSzPts val="1100"/>
              <a:buNone/>
              <a:defRPr sz="1100">
                <a:solidFill>
                  <a:srgbClr val="000000"/>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design">
  <p:cSld name="CUSTOM_6">
    <p:spTree>
      <p:nvGrpSpPr>
        <p:cNvPr id="1" name="Shape 52"/>
        <p:cNvGrpSpPr/>
        <p:nvPr/>
      </p:nvGrpSpPr>
      <p:grpSpPr>
        <a:xfrm>
          <a:off x="0" y="0"/>
          <a:ext cx="0" cy="0"/>
          <a:chOff x="0" y="0"/>
          <a:chExt cx="0" cy="0"/>
        </a:xfrm>
      </p:grpSpPr>
      <p:sp>
        <p:nvSpPr>
          <p:cNvPr id="53" name="Google Shape;53;p8"/>
          <p:cNvSpPr txBox="1">
            <a:spLocks noGrp="1"/>
          </p:cNvSpPr>
          <p:nvPr>
            <p:ph type="ctrTitle"/>
          </p:nvPr>
        </p:nvSpPr>
        <p:spPr>
          <a:xfrm>
            <a:off x="619900" y="165229"/>
            <a:ext cx="7904100" cy="85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3000"/>
              <a:buNone/>
              <a:defRPr sz="3000">
                <a:solidFill>
                  <a:schemeClr val="accent3"/>
                </a:solidFill>
              </a:defRPr>
            </a:lvl1pPr>
            <a:lvl2pPr lvl="1" algn="ctr" rtl="0">
              <a:spcBef>
                <a:spcPts val="0"/>
              </a:spcBef>
              <a:spcAft>
                <a:spcPts val="0"/>
              </a:spcAft>
              <a:buClr>
                <a:schemeClr val="accent3"/>
              </a:buClr>
              <a:buSzPts val="1100"/>
              <a:buNone/>
              <a:defRPr sz="1100">
                <a:solidFill>
                  <a:schemeClr val="accent3"/>
                </a:solidFill>
              </a:defRPr>
            </a:lvl2pPr>
            <a:lvl3pPr lvl="2" algn="ctr" rtl="0">
              <a:spcBef>
                <a:spcPts val="0"/>
              </a:spcBef>
              <a:spcAft>
                <a:spcPts val="0"/>
              </a:spcAft>
              <a:buClr>
                <a:schemeClr val="accent3"/>
              </a:buClr>
              <a:buSzPts val="1100"/>
              <a:buNone/>
              <a:defRPr sz="1100">
                <a:solidFill>
                  <a:schemeClr val="accent3"/>
                </a:solidFill>
              </a:defRPr>
            </a:lvl3pPr>
            <a:lvl4pPr lvl="3" algn="ctr" rtl="0">
              <a:spcBef>
                <a:spcPts val="0"/>
              </a:spcBef>
              <a:spcAft>
                <a:spcPts val="0"/>
              </a:spcAft>
              <a:buClr>
                <a:schemeClr val="accent3"/>
              </a:buClr>
              <a:buSzPts val="1100"/>
              <a:buNone/>
              <a:defRPr sz="1100">
                <a:solidFill>
                  <a:schemeClr val="accent3"/>
                </a:solidFill>
              </a:defRPr>
            </a:lvl4pPr>
            <a:lvl5pPr lvl="4" algn="ctr" rtl="0">
              <a:spcBef>
                <a:spcPts val="0"/>
              </a:spcBef>
              <a:spcAft>
                <a:spcPts val="0"/>
              </a:spcAft>
              <a:buClr>
                <a:schemeClr val="accent3"/>
              </a:buClr>
              <a:buSzPts val="1100"/>
              <a:buNone/>
              <a:defRPr sz="1100">
                <a:solidFill>
                  <a:schemeClr val="accent3"/>
                </a:solidFill>
              </a:defRPr>
            </a:lvl5pPr>
            <a:lvl6pPr lvl="5" algn="ctr" rtl="0">
              <a:spcBef>
                <a:spcPts val="0"/>
              </a:spcBef>
              <a:spcAft>
                <a:spcPts val="0"/>
              </a:spcAft>
              <a:buClr>
                <a:schemeClr val="accent3"/>
              </a:buClr>
              <a:buSzPts val="1100"/>
              <a:buNone/>
              <a:defRPr sz="1100">
                <a:solidFill>
                  <a:schemeClr val="accent3"/>
                </a:solidFill>
              </a:defRPr>
            </a:lvl6pPr>
            <a:lvl7pPr lvl="6" algn="ctr" rtl="0">
              <a:spcBef>
                <a:spcPts val="0"/>
              </a:spcBef>
              <a:spcAft>
                <a:spcPts val="0"/>
              </a:spcAft>
              <a:buClr>
                <a:schemeClr val="accent3"/>
              </a:buClr>
              <a:buSzPts val="1100"/>
              <a:buNone/>
              <a:defRPr sz="1100">
                <a:solidFill>
                  <a:schemeClr val="accent3"/>
                </a:solidFill>
              </a:defRPr>
            </a:lvl7pPr>
            <a:lvl8pPr lvl="7" algn="ctr" rtl="0">
              <a:spcBef>
                <a:spcPts val="0"/>
              </a:spcBef>
              <a:spcAft>
                <a:spcPts val="0"/>
              </a:spcAft>
              <a:buClr>
                <a:schemeClr val="accent3"/>
              </a:buClr>
              <a:buSzPts val="1100"/>
              <a:buNone/>
              <a:defRPr sz="1100">
                <a:solidFill>
                  <a:schemeClr val="accent3"/>
                </a:solidFill>
              </a:defRPr>
            </a:lvl8pPr>
            <a:lvl9pPr lvl="8" algn="ctr" rtl="0">
              <a:spcBef>
                <a:spcPts val="0"/>
              </a:spcBef>
              <a:spcAft>
                <a:spcPts val="0"/>
              </a:spcAft>
              <a:buClr>
                <a:schemeClr val="accent3"/>
              </a:buClr>
              <a:buSzPts val="1100"/>
              <a:buNone/>
              <a:defRPr sz="1100">
                <a:solidFill>
                  <a:schemeClr val="accent3"/>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2">
  <p:cSld name="CUSTOM_8">
    <p:spTree>
      <p:nvGrpSpPr>
        <p:cNvPr id="1" name="Shape 60"/>
        <p:cNvGrpSpPr/>
        <p:nvPr/>
      </p:nvGrpSpPr>
      <p:grpSpPr>
        <a:xfrm>
          <a:off x="0" y="0"/>
          <a:ext cx="0" cy="0"/>
          <a:chOff x="0" y="0"/>
          <a:chExt cx="0" cy="0"/>
        </a:xfrm>
      </p:grpSpPr>
      <p:sp>
        <p:nvSpPr>
          <p:cNvPr id="61" name="Google Shape;61;p10"/>
          <p:cNvSpPr txBox="1">
            <a:spLocks noGrp="1"/>
          </p:cNvSpPr>
          <p:nvPr>
            <p:ph type="ctrTitle"/>
          </p:nvPr>
        </p:nvSpPr>
        <p:spPr>
          <a:xfrm>
            <a:off x="619900" y="165229"/>
            <a:ext cx="7904100" cy="85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3000"/>
              <a:buNone/>
              <a:defRPr sz="3000">
                <a:solidFill>
                  <a:schemeClr val="accent3"/>
                </a:solidFill>
              </a:defRPr>
            </a:lvl1pPr>
            <a:lvl2pPr lvl="1" algn="ctr" rtl="0">
              <a:spcBef>
                <a:spcPts val="0"/>
              </a:spcBef>
              <a:spcAft>
                <a:spcPts val="0"/>
              </a:spcAft>
              <a:buClr>
                <a:schemeClr val="accent3"/>
              </a:buClr>
              <a:buSzPts val="1100"/>
              <a:buNone/>
              <a:defRPr sz="1100">
                <a:solidFill>
                  <a:schemeClr val="accent3"/>
                </a:solidFill>
              </a:defRPr>
            </a:lvl2pPr>
            <a:lvl3pPr lvl="2" algn="ctr" rtl="0">
              <a:spcBef>
                <a:spcPts val="0"/>
              </a:spcBef>
              <a:spcAft>
                <a:spcPts val="0"/>
              </a:spcAft>
              <a:buClr>
                <a:schemeClr val="accent3"/>
              </a:buClr>
              <a:buSzPts val="1100"/>
              <a:buNone/>
              <a:defRPr sz="1100">
                <a:solidFill>
                  <a:schemeClr val="accent3"/>
                </a:solidFill>
              </a:defRPr>
            </a:lvl3pPr>
            <a:lvl4pPr lvl="3" algn="ctr" rtl="0">
              <a:spcBef>
                <a:spcPts val="0"/>
              </a:spcBef>
              <a:spcAft>
                <a:spcPts val="0"/>
              </a:spcAft>
              <a:buClr>
                <a:schemeClr val="accent3"/>
              </a:buClr>
              <a:buSzPts val="1100"/>
              <a:buNone/>
              <a:defRPr sz="1100">
                <a:solidFill>
                  <a:schemeClr val="accent3"/>
                </a:solidFill>
              </a:defRPr>
            </a:lvl4pPr>
            <a:lvl5pPr lvl="4" algn="ctr" rtl="0">
              <a:spcBef>
                <a:spcPts val="0"/>
              </a:spcBef>
              <a:spcAft>
                <a:spcPts val="0"/>
              </a:spcAft>
              <a:buClr>
                <a:schemeClr val="accent3"/>
              </a:buClr>
              <a:buSzPts val="1100"/>
              <a:buNone/>
              <a:defRPr sz="1100">
                <a:solidFill>
                  <a:schemeClr val="accent3"/>
                </a:solidFill>
              </a:defRPr>
            </a:lvl5pPr>
            <a:lvl6pPr lvl="5" algn="ctr" rtl="0">
              <a:spcBef>
                <a:spcPts val="0"/>
              </a:spcBef>
              <a:spcAft>
                <a:spcPts val="0"/>
              </a:spcAft>
              <a:buClr>
                <a:schemeClr val="accent3"/>
              </a:buClr>
              <a:buSzPts val="1100"/>
              <a:buNone/>
              <a:defRPr sz="1100">
                <a:solidFill>
                  <a:schemeClr val="accent3"/>
                </a:solidFill>
              </a:defRPr>
            </a:lvl6pPr>
            <a:lvl7pPr lvl="6" algn="ctr" rtl="0">
              <a:spcBef>
                <a:spcPts val="0"/>
              </a:spcBef>
              <a:spcAft>
                <a:spcPts val="0"/>
              </a:spcAft>
              <a:buClr>
                <a:schemeClr val="accent3"/>
              </a:buClr>
              <a:buSzPts val="1100"/>
              <a:buNone/>
              <a:defRPr sz="1100">
                <a:solidFill>
                  <a:schemeClr val="accent3"/>
                </a:solidFill>
              </a:defRPr>
            </a:lvl7pPr>
            <a:lvl8pPr lvl="7" algn="ctr" rtl="0">
              <a:spcBef>
                <a:spcPts val="0"/>
              </a:spcBef>
              <a:spcAft>
                <a:spcPts val="0"/>
              </a:spcAft>
              <a:buClr>
                <a:schemeClr val="accent3"/>
              </a:buClr>
              <a:buSzPts val="1100"/>
              <a:buNone/>
              <a:defRPr sz="1100">
                <a:solidFill>
                  <a:schemeClr val="accent3"/>
                </a:solidFill>
              </a:defRPr>
            </a:lvl8pPr>
            <a:lvl9pPr lvl="8" algn="ctr" rtl="0">
              <a:spcBef>
                <a:spcPts val="0"/>
              </a:spcBef>
              <a:spcAft>
                <a:spcPts val="0"/>
              </a:spcAft>
              <a:buClr>
                <a:schemeClr val="accent3"/>
              </a:buClr>
              <a:buSzPts val="1100"/>
              <a:buNone/>
              <a:defRPr sz="1100">
                <a:solidFill>
                  <a:schemeClr val="accent3"/>
                </a:solidFill>
              </a:defRPr>
            </a:lvl9pPr>
          </a:lstStyle>
          <a:p>
            <a:endParaRPr/>
          </a:p>
        </p:txBody>
      </p:sp>
      <p:sp>
        <p:nvSpPr>
          <p:cNvPr id="62" name="Google Shape;62;p10"/>
          <p:cNvSpPr txBox="1">
            <a:spLocks noGrp="1"/>
          </p:cNvSpPr>
          <p:nvPr>
            <p:ph type="ctrTitle" idx="2"/>
          </p:nvPr>
        </p:nvSpPr>
        <p:spPr>
          <a:xfrm>
            <a:off x="1041226" y="2769200"/>
            <a:ext cx="14853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3" name="Google Shape;63;p10"/>
          <p:cNvSpPr txBox="1">
            <a:spLocks noGrp="1"/>
          </p:cNvSpPr>
          <p:nvPr>
            <p:ph type="subTitle" idx="1"/>
          </p:nvPr>
        </p:nvSpPr>
        <p:spPr>
          <a:xfrm>
            <a:off x="807075" y="3400575"/>
            <a:ext cx="1953600" cy="9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100"/>
              <a:buNone/>
              <a:defRPr sz="1100">
                <a:solidFill>
                  <a:srgbClr val="000000"/>
                </a:solidFill>
              </a:defRPr>
            </a:lvl1pPr>
            <a:lvl2pPr lvl="1" algn="ctr" rtl="0">
              <a:lnSpc>
                <a:spcPct val="100000"/>
              </a:lnSpc>
              <a:spcBef>
                <a:spcPts val="0"/>
              </a:spcBef>
              <a:spcAft>
                <a:spcPts val="0"/>
              </a:spcAft>
              <a:buClr>
                <a:srgbClr val="000000"/>
              </a:buClr>
              <a:buSzPts val="1100"/>
              <a:buNone/>
              <a:defRPr sz="1100">
                <a:solidFill>
                  <a:srgbClr val="000000"/>
                </a:solidFill>
              </a:defRPr>
            </a:lvl2pPr>
            <a:lvl3pPr lvl="2" algn="ctr" rtl="0">
              <a:lnSpc>
                <a:spcPct val="100000"/>
              </a:lnSpc>
              <a:spcBef>
                <a:spcPts val="0"/>
              </a:spcBef>
              <a:spcAft>
                <a:spcPts val="0"/>
              </a:spcAft>
              <a:buClr>
                <a:srgbClr val="000000"/>
              </a:buClr>
              <a:buSzPts val="1100"/>
              <a:buNone/>
              <a:defRPr sz="1100">
                <a:solidFill>
                  <a:srgbClr val="000000"/>
                </a:solidFill>
              </a:defRPr>
            </a:lvl3pPr>
            <a:lvl4pPr lvl="3" algn="ctr" rtl="0">
              <a:lnSpc>
                <a:spcPct val="100000"/>
              </a:lnSpc>
              <a:spcBef>
                <a:spcPts val="0"/>
              </a:spcBef>
              <a:spcAft>
                <a:spcPts val="0"/>
              </a:spcAft>
              <a:buClr>
                <a:srgbClr val="000000"/>
              </a:buClr>
              <a:buSzPts val="1100"/>
              <a:buNone/>
              <a:defRPr sz="1100">
                <a:solidFill>
                  <a:srgbClr val="000000"/>
                </a:solidFill>
              </a:defRPr>
            </a:lvl4pPr>
            <a:lvl5pPr lvl="4" algn="ctr" rtl="0">
              <a:lnSpc>
                <a:spcPct val="100000"/>
              </a:lnSpc>
              <a:spcBef>
                <a:spcPts val="0"/>
              </a:spcBef>
              <a:spcAft>
                <a:spcPts val="0"/>
              </a:spcAft>
              <a:buClr>
                <a:srgbClr val="000000"/>
              </a:buClr>
              <a:buSzPts val="1100"/>
              <a:buNone/>
              <a:defRPr sz="1100">
                <a:solidFill>
                  <a:srgbClr val="000000"/>
                </a:solidFill>
              </a:defRPr>
            </a:lvl5pPr>
            <a:lvl6pPr lvl="5" algn="ctr" rtl="0">
              <a:lnSpc>
                <a:spcPct val="100000"/>
              </a:lnSpc>
              <a:spcBef>
                <a:spcPts val="0"/>
              </a:spcBef>
              <a:spcAft>
                <a:spcPts val="0"/>
              </a:spcAft>
              <a:buClr>
                <a:srgbClr val="000000"/>
              </a:buClr>
              <a:buSzPts val="1100"/>
              <a:buNone/>
              <a:defRPr sz="1100">
                <a:solidFill>
                  <a:srgbClr val="000000"/>
                </a:solidFill>
              </a:defRPr>
            </a:lvl6pPr>
            <a:lvl7pPr lvl="6" algn="ctr" rtl="0">
              <a:lnSpc>
                <a:spcPct val="100000"/>
              </a:lnSpc>
              <a:spcBef>
                <a:spcPts val="0"/>
              </a:spcBef>
              <a:spcAft>
                <a:spcPts val="0"/>
              </a:spcAft>
              <a:buClr>
                <a:srgbClr val="000000"/>
              </a:buClr>
              <a:buSzPts val="1100"/>
              <a:buNone/>
              <a:defRPr sz="1100">
                <a:solidFill>
                  <a:srgbClr val="000000"/>
                </a:solidFill>
              </a:defRPr>
            </a:lvl7pPr>
            <a:lvl8pPr lvl="7" algn="ctr" rtl="0">
              <a:lnSpc>
                <a:spcPct val="100000"/>
              </a:lnSpc>
              <a:spcBef>
                <a:spcPts val="0"/>
              </a:spcBef>
              <a:spcAft>
                <a:spcPts val="0"/>
              </a:spcAft>
              <a:buClr>
                <a:srgbClr val="000000"/>
              </a:buClr>
              <a:buSzPts val="1100"/>
              <a:buNone/>
              <a:defRPr sz="1100">
                <a:solidFill>
                  <a:srgbClr val="000000"/>
                </a:solidFill>
              </a:defRPr>
            </a:lvl8pPr>
            <a:lvl9pPr lvl="8" algn="ctr" rtl="0">
              <a:lnSpc>
                <a:spcPct val="100000"/>
              </a:lnSpc>
              <a:spcBef>
                <a:spcPts val="0"/>
              </a:spcBef>
              <a:spcAft>
                <a:spcPts val="0"/>
              </a:spcAft>
              <a:buClr>
                <a:srgbClr val="000000"/>
              </a:buClr>
              <a:buSzPts val="1100"/>
              <a:buNone/>
              <a:defRPr sz="1100">
                <a:solidFill>
                  <a:srgbClr val="000000"/>
                </a:solidFill>
              </a:defRPr>
            </a:lvl9pPr>
          </a:lstStyle>
          <a:p>
            <a:endParaRPr/>
          </a:p>
        </p:txBody>
      </p:sp>
      <p:sp>
        <p:nvSpPr>
          <p:cNvPr id="64" name="Google Shape;64;p10"/>
          <p:cNvSpPr txBox="1">
            <a:spLocks noGrp="1"/>
          </p:cNvSpPr>
          <p:nvPr>
            <p:ph type="ctrTitle" idx="3"/>
          </p:nvPr>
        </p:nvSpPr>
        <p:spPr>
          <a:xfrm>
            <a:off x="3817071" y="2769200"/>
            <a:ext cx="14853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5" name="Google Shape;65;p10"/>
          <p:cNvSpPr txBox="1">
            <a:spLocks noGrp="1"/>
          </p:cNvSpPr>
          <p:nvPr>
            <p:ph type="subTitle" idx="4"/>
          </p:nvPr>
        </p:nvSpPr>
        <p:spPr>
          <a:xfrm>
            <a:off x="3595075" y="3400575"/>
            <a:ext cx="1953600" cy="9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100"/>
              <a:buNone/>
              <a:defRPr sz="1100">
                <a:solidFill>
                  <a:srgbClr val="000000"/>
                </a:solidFill>
              </a:defRPr>
            </a:lvl1pPr>
            <a:lvl2pPr lvl="1" algn="ctr" rtl="0">
              <a:lnSpc>
                <a:spcPct val="100000"/>
              </a:lnSpc>
              <a:spcBef>
                <a:spcPts val="0"/>
              </a:spcBef>
              <a:spcAft>
                <a:spcPts val="0"/>
              </a:spcAft>
              <a:buClr>
                <a:srgbClr val="000000"/>
              </a:buClr>
              <a:buSzPts val="1100"/>
              <a:buNone/>
              <a:defRPr sz="1100">
                <a:solidFill>
                  <a:srgbClr val="000000"/>
                </a:solidFill>
              </a:defRPr>
            </a:lvl2pPr>
            <a:lvl3pPr lvl="2" algn="ctr" rtl="0">
              <a:lnSpc>
                <a:spcPct val="100000"/>
              </a:lnSpc>
              <a:spcBef>
                <a:spcPts val="0"/>
              </a:spcBef>
              <a:spcAft>
                <a:spcPts val="0"/>
              </a:spcAft>
              <a:buClr>
                <a:srgbClr val="000000"/>
              </a:buClr>
              <a:buSzPts val="1100"/>
              <a:buNone/>
              <a:defRPr sz="1100">
                <a:solidFill>
                  <a:srgbClr val="000000"/>
                </a:solidFill>
              </a:defRPr>
            </a:lvl3pPr>
            <a:lvl4pPr lvl="3" algn="ctr" rtl="0">
              <a:lnSpc>
                <a:spcPct val="100000"/>
              </a:lnSpc>
              <a:spcBef>
                <a:spcPts val="0"/>
              </a:spcBef>
              <a:spcAft>
                <a:spcPts val="0"/>
              </a:spcAft>
              <a:buClr>
                <a:srgbClr val="000000"/>
              </a:buClr>
              <a:buSzPts val="1100"/>
              <a:buNone/>
              <a:defRPr sz="1100">
                <a:solidFill>
                  <a:srgbClr val="000000"/>
                </a:solidFill>
              </a:defRPr>
            </a:lvl4pPr>
            <a:lvl5pPr lvl="4" algn="ctr" rtl="0">
              <a:lnSpc>
                <a:spcPct val="100000"/>
              </a:lnSpc>
              <a:spcBef>
                <a:spcPts val="0"/>
              </a:spcBef>
              <a:spcAft>
                <a:spcPts val="0"/>
              </a:spcAft>
              <a:buClr>
                <a:srgbClr val="000000"/>
              </a:buClr>
              <a:buSzPts val="1100"/>
              <a:buNone/>
              <a:defRPr sz="1100">
                <a:solidFill>
                  <a:srgbClr val="000000"/>
                </a:solidFill>
              </a:defRPr>
            </a:lvl5pPr>
            <a:lvl6pPr lvl="5" algn="ctr" rtl="0">
              <a:lnSpc>
                <a:spcPct val="100000"/>
              </a:lnSpc>
              <a:spcBef>
                <a:spcPts val="0"/>
              </a:spcBef>
              <a:spcAft>
                <a:spcPts val="0"/>
              </a:spcAft>
              <a:buClr>
                <a:srgbClr val="000000"/>
              </a:buClr>
              <a:buSzPts val="1100"/>
              <a:buNone/>
              <a:defRPr sz="1100">
                <a:solidFill>
                  <a:srgbClr val="000000"/>
                </a:solidFill>
              </a:defRPr>
            </a:lvl6pPr>
            <a:lvl7pPr lvl="6" algn="ctr" rtl="0">
              <a:lnSpc>
                <a:spcPct val="100000"/>
              </a:lnSpc>
              <a:spcBef>
                <a:spcPts val="0"/>
              </a:spcBef>
              <a:spcAft>
                <a:spcPts val="0"/>
              </a:spcAft>
              <a:buClr>
                <a:srgbClr val="000000"/>
              </a:buClr>
              <a:buSzPts val="1100"/>
              <a:buNone/>
              <a:defRPr sz="1100">
                <a:solidFill>
                  <a:srgbClr val="000000"/>
                </a:solidFill>
              </a:defRPr>
            </a:lvl7pPr>
            <a:lvl8pPr lvl="7" algn="ctr" rtl="0">
              <a:lnSpc>
                <a:spcPct val="100000"/>
              </a:lnSpc>
              <a:spcBef>
                <a:spcPts val="0"/>
              </a:spcBef>
              <a:spcAft>
                <a:spcPts val="0"/>
              </a:spcAft>
              <a:buClr>
                <a:srgbClr val="000000"/>
              </a:buClr>
              <a:buSzPts val="1100"/>
              <a:buNone/>
              <a:defRPr sz="1100">
                <a:solidFill>
                  <a:srgbClr val="000000"/>
                </a:solidFill>
              </a:defRPr>
            </a:lvl8pPr>
            <a:lvl9pPr lvl="8" algn="ctr" rtl="0">
              <a:lnSpc>
                <a:spcPct val="100000"/>
              </a:lnSpc>
              <a:spcBef>
                <a:spcPts val="0"/>
              </a:spcBef>
              <a:spcAft>
                <a:spcPts val="0"/>
              </a:spcAft>
              <a:buClr>
                <a:srgbClr val="000000"/>
              </a:buClr>
              <a:buSzPts val="1100"/>
              <a:buNone/>
              <a:defRPr sz="1100">
                <a:solidFill>
                  <a:srgbClr val="000000"/>
                </a:solidFill>
              </a:defRPr>
            </a:lvl9pPr>
          </a:lstStyle>
          <a:p>
            <a:endParaRPr/>
          </a:p>
        </p:txBody>
      </p:sp>
      <p:sp>
        <p:nvSpPr>
          <p:cNvPr id="66" name="Google Shape;66;p10"/>
          <p:cNvSpPr txBox="1">
            <a:spLocks noGrp="1"/>
          </p:cNvSpPr>
          <p:nvPr>
            <p:ph type="ctrTitle" idx="5"/>
          </p:nvPr>
        </p:nvSpPr>
        <p:spPr>
          <a:xfrm>
            <a:off x="6617467" y="2769200"/>
            <a:ext cx="14853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7" name="Google Shape;67;p10"/>
          <p:cNvSpPr txBox="1">
            <a:spLocks noGrp="1"/>
          </p:cNvSpPr>
          <p:nvPr>
            <p:ph type="subTitle" idx="6"/>
          </p:nvPr>
        </p:nvSpPr>
        <p:spPr>
          <a:xfrm>
            <a:off x="6383325" y="3400575"/>
            <a:ext cx="1953600" cy="9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100"/>
              <a:buNone/>
              <a:defRPr sz="1100">
                <a:solidFill>
                  <a:srgbClr val="000000"/>
                </a:solidFill>
              </a:defRPr>
            </a:lvl1pPr>
            <a:lvl2pPr lvl="1" algn="ctr" rtl="0">
              <a:lnSpc>
                <a:spcPct val="100000"/>
              </a:lnSpc>
              <a:spcBef>
                <a:spcPts val="0"/>
              </a:spcBef>
              <a:spcAft>
                <a:spcPts val="0"/>
              </a:spcAft>
              <a:buClr>
                <a:srgbClr val="000000"/>
              </a:buClr>
              <a:buSzPts val="1100"/>
              <a:buNone/>
              <a:defRPr sz="1100">
                <a:solidFill>
                  <a:srgbClr val="000000"/>
                </a:solidFill>
              </a:defRPr>
            </a:lvl2pPr>
            <a:lvl3pPr lvl="2" algn="ctr" rtl="0">
              <a:lnSpc>
                <a:spcPct val="100000"/>
              </a:lnSpc>
              <a:spcBef>
                <a:spcPts val="0"/>
              </a:spcBef>
              <a:spcAft>
                <a:spcPts val="0"/>
              </a:spcAft>
              <a:buClr>
                <a:srgbClr val="000000"/>
              </a:buClr>
              <a:buSzPts val="1100"/>
              <a:buNone/>
              <a:defRPr sz="1100">
                <a:solidFill>
                  <a:srgbClr val="000000"/>
                </a:solidFill>
              </a:defRPr>
            </a:lvl3pPr>
            <a:lvl4pPr lvl="3" algn="ctr" rtl="0">
              <a:lnSpc>
                <a:spcPct val="100000"/>
              </a:lnSpc>
              <a:spcBef>
                <a:spcPts val="0"/>
              </a:spcBef>
              <a:spcAft>
                <a:spcPts val="0"/>
              </a:spcAft>
              <a:buClr>
                <a:srgbClr val="000000"/>
              </a:buClr>
              <a:buSzPts val="1100"/>
              <a:buNone/>
              <a:defRPr sz="1100">
                <a:solidFill>
                  <a:srgbClr val="000000"/>
                </a:solidFill>
              </a:defRPr>
            </a:lvl4pPr>
            <a:lvl5pPr lvl="4" algn="ctr" rtl="0">
              <a:lnSpc>
                <a:spcPct val="100000"/>
              </a:lnSpc>
              <a:spcBef>
                <a:spcPts val="0"/>
              </a:spcBef>
              <a:spcAft>
                <a:spcPts val="0"/>
              </a:spcAft>
              <a:buClr>
                <a:srgbClr val="000000"/>
              </a:buClr>
              <a:buSzPts val="1100"/>
              <a:buNone/>
              <a:defRPr sz="1100">
                <a:solidFill>
                  <a:srgbClr val="000000"/>
                </a:solidFill>
              </a:defRPr>
            </a:lvl5pPr>
            <a:lvl6pPr lvl="5" algn="ctr" rtl="0">
              <a:lnSpc>
                <a:spcPct val="100000"/>
              </a:lnSpc>
              <a:spcBef>
                <a:spcPts val="0"/>
              </a:spcBef>
              <a:spcAft>
                <a:spcPts val="0"/>
              </a:spcAft>
              <a:buClr>
                <a:srgbClr val="000000"/>
              </a:buClr>
              <a:buSzPts val="1100"/>
              <a:buNone/>
              <a:defRPr sz="1100">
                <a:solidFill>
                  <a:srgbClr val="000000"/>
                </a:solidFill>
              </a:defRPr>
            </a:lvl6pPr>
            <a:lvl7pPr lvl="6" algn="ctr" rtl="0">
              <a:lnSpc>
                <a:spcPct val="100000"/>
              </a:lnSpc>
              <a:spcBef>
                <a:spcPts val="0"/>
              </a:spcBef>
              <a:spcAft>
                <a:spcPts val="0"/>
              </a:spcAft>
              <a:buClr>
                <a:srgbClr val="000000"/>
              </a:buClr>
              <a:buSzPts val="1100"/>
              <a:buNone/>
              <a:defRPr sz="1100">
                <a:solidFill>
                  <a:srgbClr val="000000"/>
                </a:solidFill>
              </a:defRPr>
            </a:lvl7pPr>
            <a:lvl8pPr lvl="7" algn="ctr" rtl="0">
              <a:lnSpc>
                <a:spcPct val="100000"/>
              </a:lnSpc>
              <a:spcBef>
                <a:spcPts val="0"/>
              </a:spcBef>
              <a:spcAft>
                <a:spcPts val="0"/>
              </a:spcAft>
              <a:buClr>
                <a:srgbClr val="000000"/>
              </a:buClr>
              <a:buSzPts val="1100"/>
              <a:buNone/>
              <a:defRPr sz="1100">
                <a:solidFill>
                  <a:srgbClr val="000000"/>
                </a:solidFill>
              </a:defRPr>
            </a:lvl8pPr>
            <a:lvl9pPr lvl="8" algn="ctr" rtl="0">
              <a:lnSpc>
                <a:spcPct val="100000"/>
              </a:lnSpc>
              <a:spcBef>
                <a:spcPts val="0"/>
              </a:spcBef>
              <a:spcAft>
                <a:spcPts val="0"/>
              </a:spcAft>
              <a:buClr>
                <a:srgbClr val="000000"/>
              </a:buClr>
              <a:buSzPts val="1100"/>
              <a:buNone/>
              <a:defRPr sz="1100">
                <a:solidFill>
                  <a:srgbClr val="000000"/>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CUSTOM_6_1">
    <p:spTree>
      <p:nvGrpSpPr>
        <p:cNvPr id="1" name="Shape 68"/>
        <p:cNvGrpSpPr/>
        <p:nvPr/>
      </p:nvGrpSpPr>
      <p:grpSpPr>
        <a:xfrm>
          <a:off x="0" y="0"/>
          <a:ext cx="0" cy="0"/>
          <a:chOff x="0" y="0"/>
          <a:chExt cx="0" cy="0"/>
        </a:xfrm>
      </p:grpSpPr>
      <p:sp>
        <p:nvSpPr>
          <p:cNvPr id="69" name="Google Shape;69;p11"/>
          <p:cNvSpPr txBox="1">
            <a:spLocks noGrp="1"/>
          </p:cNvSpPr>
          <p:nvPr>
            <p:ph type="ctrTitle"/>
          </p:nvPr>
        </p:nvSpPr>
        <p:spPr>
          <a:xfrm>
            <a:off x="1413407" y="1176850"/>
            <a:ext cx="4209300" cy="851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3"/>
              </a:buClr>
              <a:buSzPts val="4800"/>
              <a:buNone/>
              <a:defRPr sz="4800">
                <a:solidFill>
                  <a:schemeClr val="accent3"/>
                </a:solidFill>
              </a:defRPr>
            </a:lvl1pPr>
            <a:lvl2pPr lvl="1" rtl="0">
              <a:spcBef>
                <a:spcPts val="0"/>
              </a:spcBef>
              <a:spcAft>
                <a:spcPts val="0"/>
              </a:spcAft>
              <a:buClr>
                <a:schemeClr val="accent3"/>
              </a:buClr>
              <a:buSzPts val="4800"/>
              <a:buNone/>
              <a:defRPr sz="4800">
                <a:solidFill>
                  <a:schemeClr val="accent3"/>
                </a:solidFill>
              </a:defRPr>
            </a:lvl2pPr>
            <a:lvl3pPr lvl="2" rtl="0">
              <a:spcBef>
                <a:spcPts val="0"/>
              </a:spcBef>
              <a:spcAft>
                <a:spcPts val="0"/>
              </a:spcAft>
              <a:buClr>
                <a:schemeClr val="accent3"/>
              </a:buClr>
              <a:buSzPts val="4800"/>
              <a:buNone/>
              <a:defRPr sz="4800">
                <a:solidFill>
                  <a:schemeClr val="accent3"/>
                </a:solidFill>
              </a:defRPr>
            </a:lvl3pPr>
            <a:lvl4pPr lvl="3" rtl="0">
              <a:spcBef>
                <a:spcPts val="0"/>
              </a:spcBef>
              <a:spcAft>
                <a:spcPts val="0"/>
              </a:spcAft>
              <a:buClr>
                <a:schemeClr val="accent3"/>
              </a:buClr>
              <a:buSzPts val="4800"/>
              <a:buNone/>
              <a:defRPr sz="4800">
                <a:solidFill>
                  <a:schemeClr val="accent3"/>
                </a:solidFill>
              </a:defRPr>
            </a:lvl4pPr>
            <a:lvl5pPr lvl="4" rtl="0">
              <a:spcBef>
                <a:spcPts val="0"/>
              </a:spcBef>
              <a:spcAft>
                <a:spcPts val="0"/>
              </a:spcAft>
              <a:buClr>
                <a:schemeClr val="accent3"/>
              </a:buClr>
              <a:buSzPts val="4800"/>
              <a:buNone/>
              <a:defRPr sz="4800">
                <a:solidFill>
                  <a:schemeClr val="accent3"/>
                </a:solidFill>
              </a:defRPr>
            </a:lvl5pPr>
            <a:lvl6pPr lvl="5" rtl="0">
              <a:spcBef>
                <a:spcPts val="0"/>
              </a:spcBef>
              <a:spcAft>
                <a:spcPts val="0"/>
              </a:spcAft>
              <a:buClr>
                <a:schemeClr val="accent3"/>
              </a:buClr>
              <a:buSzPts val="4800"/>
              <a:buNone/>
              <a:defRPr sz="4800">
                <a:solidFill>
                  <a:schemeClr val="accent3"/>
                </a:solidFill>
              </a:defRPr>
            </a:lvl6pPr>
            <a:lvl7pPr lvl="6" rtl="0">
              <a:spcBef>
                <a:spcPts val="0"/>
              </a:spcBef>
              <a:spcAft>
                <a:spcPts val="0"/>
              </a:spcAft>
              <a:buClr>
                <a:schemeClr val="accent3"/>
              </a:buClr>
              <a:buSzPts val="4800"/>
              <a:buNone/>
              <a:defRPr sz="4800">
                <a:solidFill>
                  <a:schemeClr val="accent3"/>
                </a:solidFill>
              </a:defRPr>
            </a:lvl7pPr>
            <a:lvl8pPr lvl="7" rtl="0">
              <a:spcBef>
                <a:spcPts val="0"/>
              </a:spcBef>
              <a:spcAft>
                <a:spcPts val="0"/>
              </a:spcAft>
              <a:buClr>
                <a:schemeClr val="accent3"/>
              </a:buClr>
              <a:buSzPts val="4800"/>
              <a:buNone/>
              <a:defRPr sz="4800">
                <a:solidFill>
                  <a:schemeClr val="accent3"/>
                </a:solidFill>
              </a:defRPr>
            </a:lvl8pPr>
            <a:lvl9pPr lvl="8" rtl="0">
              <a:spcBef>
                <a:spcPts val="0"/>
              </a:spcBef>
              <a:spcAft>
                <a:spcPts val="0"/>
              </a:spcAft>
              <a:buClr>
                <a:schemeClr val="accent3"/>
              </a:buClr>
              <a:buSzPts val="4800"/>
              <a:buNone/>
              <a:defRPr sz="4800">
                <a:solidFill>
                  <a:schemeClr val="accent3"/>
                </a:solidFill>
              </a:defRPr>
            </a:lvl9pPr>
          </a:lstStyle>
          <a:p>
            <a:endParaRPr/>
          </a:p>
        </p:txBody>
      </p:sp>
      <p:sp>
        <p:nvSpPr>
          <p:cNvPr id="70" name="Google Shape;70;p11"/>
          <p:cNvSpPr txBox="1">
            <a:spLocks noGrp="1"/>
          </p:cNvSpPr>
          <p:nvPr>
            <p:ph type="subTitle" idx="1"/>
          </p:nvPr>
        </p:nvSpPr>
        <p:spPr>
          <a:xfrm flipH="1">
            <a:off x="1413407" y="2074700"/>
            <a:ext cx="4423200" cy="111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redits">
  <p:cSld name="CUSTOM_6_1_2">
    <p:spTree>
      <p:nvGrpSpPr>
        <p:cNvPr id="1" name="Shape 71"/>
        <p:cNvGrpSpPr/>
        <p:nvPr/>
      </p:nvGrpSpPr>
      <p:grpSpPr>
        <a:xfrm>
          <a:off x="0" y="0"/>
          <a:ext cx="0" cy="0"/>
          <a:chOff x="0" y="0"/>
          <a:chExt cx="0" cy="0"/>
        </a:xfrm>
      </p:grpSpPr>
      <p:sp>
        <p:nvSpPr>
          <p:cNvPr id="72" name="Google Shape;72;p12"/>
          <p:cNvSpPr txBox="1">
            <a:spLocks noGrp="1"/>
          </p:cNvSpPr>
          <p:nvPr>
            <p:ph type="subTitle" idx="1"/>
          </p:nvPr>
        </p:nvSpPr>
        <p:spPr>
          <a:xfrm>
            <a:off x="958525" y="2120850"/>
            <a:ext cx="4290600" cy="162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73" name="Google Shape;73;p12"/>
          <p:cNvSpPr txBox="1">
            <a:spLocks noGrp="1"/>
          </p:cNvSpPr>
          <p:nvPr>
            <p:ph type="ctrTitle"/>
          </p:nvPr>
        </p:nvSpPr>
        <p:spPr>
          <a:xfrm>
            <a:off x="619900" y="165229"/>
            <a:ext cx="7904100" cy="85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3000"/>
              <a:buNone/>
              <a:defRPr sz="3000">
                <a:solidFill>
                  <a:schemeClr val="accent3"/>
                </a:solidFill>
              </a:defRPr>
            </a:lvl1pPr>
            <a:lvl2pPr lvl="1" algn="ctr" rtl="0">
              <a:spcBef>
                <a:spcPts val="0"/>
              </a:spcBef>
              <a:spcAft>
                <a:spcPts val="0"/>
              </a:spcAft>
              <a:buClr>
                <a:schemeClr val="accent3"/>
              </a:buClr>
              <a:buSzPts val="1100"/>
              <a:buNone/>
              <a:defRPr sz="1100">
                <a:solidFill>
                  <a:schemeClr val="accent3"/>
                </a:solidFill>
              </a:defRPr>
            </a:lvl2pPr>
            <a:lvl3pPr lvl="2" algn="ctr" rtl="0">
              <a:spcBef>
                <a:spcPts val="0"/>
              </a:spcBef>
              <a:spcAft>
                <a:spcPts val="0"/>
              </a:spcAft>
              <a:buClr>
                <a:schemeClr val="accent3"/>
              </a:buClr>
              <a:buSzPts val="1100"/>
              <a:buNone/>
              <a:defRPr sz="1100">
                <a:solidFill>
                  <a:schemeClr val="accent3"/>
                </a:solidFill>
              </a:defRPr>
            </a:lvl3pPr>
            <a:lvl4pPr lvl="3" algn="ctr" rtl="0">
              <a:spcBef>
                <a:spcPts val="0"/>
              </a:spcBef>
              <a:spcAft>
                <a:spcPts val="0"/>
              </a:spcAft>
              <a:buClr>
                <a:schemeClr val="accent3"/>
              </a:buClr>
              <a:buSzPts val="1100"/>
              <a:buNone/>
              <a:defRPr sz="1100">
                <a:solidFill>
                  <a:schemeClr val="accent3"/>
                </a:solidFill>
              </a:defRPr>
            </a:lvl4pPr>
            <a:lvl5pPr lvl="4" algn="ctr" rtl="0">
              <a:spcBef>
                <a:spcPts val="0"/>
              </a:spcBef>
              <a:spcAft>
                <a:spcPts val="0"/>
              </a:spcAft>
              <a:buClr>
                <a:schemeClr val="accent3"/>
              </a:buClr>
              <a:buSzPts val="1100"/>
              <a:buNone/>
              <a:defRPr sz="1100">
                <a:solidFill>
                  <a:schemeClr val="accent3"/>
                </a:solidFill>
              </a:defRPr>
            </a:lvl5pPr>
            <a:lvl6pPr lvl="5" algn="ctr" rtl="0">
              <a:spcBef>
                <a:spcPts val="0"/>
              </a:spcBef>
              <a:spcAft>
                <a:spcPts val="0"/>
              </a:spcAft>
              <a:buClr>
                <a:schemeClr val="accent3"/>
              </a:buClr>
              <a:buSzPts val="1100"/>
              <a:buNone/>
              <a:defRPr sz="1100">
                <a:solidFill>
                  <a:schemeClr val="accent3"/>
                </a:solidFill>
              </a:defRPr>
            </a:lvl6pPr>
            <a:lvl7pPr lvl="6" algn="ctr" rtl="0">
              <a:spcBef>
                <a:spcPts val="0"/>
              </a:spcBef>
              <a:spcAft>
                <a:spcPts val="0"/>
              </a:spcAft>
              <a:buClr>
                <a:schemeClr val="accent3"/>
              </a:buClr>
              <a:buSzPts val="1100"/>
              <a:buNone/>
              <a:defRPr sz="1100">
                <a:solidFill>
                  <a:schemeClr val="accent3"/>
                </a:solidFill>
              </a:defRPr>
            </a:lvl7pPr>
            <a:lvl8pPr lvl="7" algn="ctr" rtl="0">
              <a:spcBef>
                <a:spcPts val="0"/>
              </a:spcBef>
              <a:spcAft>
                <a:spcPts val="0"/>
              </a:spcAft>
              <a:buClr>
                <a:schemeClr val="accent3"/>
              </a:buClr>
              <a:buSzPts val="1100"/>
              <a:buNone/>
              <a:defRPr sz="1100">
                <a:solidFill>
                  <a:schemeClr val="accent3"/>
                </a:solidFill>
              </a:defRPr>
            </a:lvl8pPr>
            <a:lvl9pPr lvl="8" algn="ctr" rtl="0">
              <a:spcBef>
                <a:spcPts val="0"/>
              </a:spcBef>
              <a:spcAft>
                <a:spcPts val="0"/>
              </a:spcAft>
              <a:buClr>
                <a:schemeClr val="accent3"/>
              </a:buClr>
              <a:buSzPts val="1100"/>
              <a:buNone/>
              <a:defRPr sz="1100">
                <a:solidFill>
                  <a:schemeClr val="accent3"/>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Amatic SC"/>
              <a:buNone/>
              <a:defRPr sz="2800" b="1">
                <a:solidFill>
                  <a:schemeClr val="dk1"/>
                </a:solidFill>
                <a:latin typeface="Amatic SC"/>
                <a:ea typeface="Amatic SC"/>
                <a:cs typeface="Amatic SC"/>
                <a:sym typeface="Amatic SC"/>
              </a:defRPr>
            </a:lvl1pPr>
            <a:lvl2pPr lvl="1" rtl="0">
              <a:spcBef>
                <a:spcPts val="0"/>
              </a:spcBef>
              <a:spcAft>
                <a:spcPts val="0"/>
              </a:spcAft>
              <a:buClr>
                <a:schemeClr val="dk1"/>
              </a:buClr>
              <a:buSzPts val="2800"/>
              <a:buFont typeface="Amatic SC"/>
              <a:buNone/>
              <a:defRPr sz="2800" b="1">
                <a:solidFill>
                  <a:schemeClr val="dk1"/>
                </a:solidFill>
                <a:latin typeface="Amatic SC"/>
                <a:ea typeface="Amatic SC"/>
                <a:cs typeface="Amatic SC"/>
                <a:sym typeface="Amatic SC"/>
              </a:defRPr>
            </a:lvl2pPr>
            <a:lvl3pPr lvl="2" rtl="0">
              <a:spcBef>
                <a:spcPts val="0"/>
              </a:spcBef>
              <a:spcAft>
                <a:spcPts val="0"/>
              </a:spcAft>
              <a:buClr>
                <a:schemeClr val="dk1"/>
              </a:buClr>
              <a:buSzPts val="2800"/>
              <a:buFont typeface="Amatic SC"/>
              <a:buNone/>
              <a:defRPr sz="2800" b="1">
                <a:solidFill>
                  <a:schemeClr val="dk1"/>
                </a:solidFill>
                <a:latin typeface="Amatic SC"/>
                <a:ea typeface="Amatic SC"/>
                <a:cs typeface="Amatic SC"/>
                <a:sym typeface="Amatic SC"/>
              </a:defRPr>
            </a:lvl3pPr>
            <a:lvl4pPr lvl="3" rtl="0">
              <a:spcBef>
                <a:spcPts val="0"/>
              </a:spcBef>
              <a:spcAft>
                <a:spcPts val="0"/>
              </a:spcAft>
              <a:buClr>
                <a:schemeClr val="dk1"/>
              </a:buClr>
              <a:buSzPts val="2800"/>
              <a:buFont typeface="Amatic SC"/>
              <a:buNone/>
              <a:defRPr sz="2800" b="1">
                <a:solidFill>
                  <a:schemeClr val="dk1"/>
                </a:solidFill>
                <a:latin typeface="Amatic SC"/>
                <a:ea typeface="Amatic SC"/>
                <a:cs typeface="Amatic SC"/>
                <a:sym typeface="Amatic SC"/>
              </a:defRPr>
            </a:lvl4pPr>
            <a:lvl5pPr lvl="4" rtl="0">
              <a:spcBef>
                <a:spcPts val="0"/>
              </a:spcBef>
              <a:spcAft>
                <a:spcPts val="0"/>
              </a:spcAft>
              <a:buClr>
                <a:schemeClr val="dk1"/>
              </a:buClr>
              <a:buSzPts val="2800"/>
              <a:buFont typeface="Amatic SC"/>
              <a:buNone/>
              <a:defRPr sz="2800" b="1">
                <a:solidFill>
                  <a:schemeClr val="dk1"/>
                </a:solidFill>
                <a:latin typeface="Amatic SC"/>
                <a:ea typeface="Amatic SC"/>
                <a:cs typeface="Amatic SC"/>
                <a:sym typeface="Amatic SC"/>
              </a:defRPr>
            </a:lvl5pPr>
            <a:lvl6pPr lvl="5" rtl="0">
              <a:spcBef>
                <a:spcPts val="0"/>
              </a:spcBef>
              <a:spcAft>
                <a:spcPts val="0"/>
              </a:spcAft>
              <a:buClr>
                <a:schemeClr val="dk1"/>
              </a:buClr>
              <a:buSzPts val="2800"/>
              <a:buFont typeface="Amatic SC"/>
              <a:buNone/>
              <a:defRPr sz="2800" b="1">
                <a:solidFill>
                  <a:schemeClr val="dk1"/>
                </a:solidFill>
                <a:latin typeface="Amatic SC"/>
                <a:ea typeface="Amatic SC"/>
                <a:cs typeface="Amatic SC"/>
                <a:sym typeface="Amatic SC"/>
              </a:defRPr>
            </a:lvl6pPr>
            <a:lvl7pPr lvl="6" rtl="0">
              <a:spcBef>
                <a:spcPts val="0"/>
              </a:spcBef>
              <a:spcAft>
                <a:spcPts val="0"/>
              </a:spcAft>
              <a:buClr>
                <a:schemeClr val="dk1"/>
              </a:buClr>
              <a:buSzPts val="2800"/>
              <a:buFont typeface="Amatic SC"/>
              <a:buNone/>
              <a:defRPr sz="2800" b="1">
                <a:solidFill>
                  <a:schemeClr val="dk1"/>
                </a:solidFill>
                <a:latin typeface="Amatic SC"/>
                <a:ea typeface="Amatic SC"/>
                <a:cs typeface="Amatic SC"/>
                <a:sym typeface="Amatic SC"/>
              </a:defRPr>
            </a:lvl7pPr>
            <a:lvl8pPr lvl="7" rtl="0">
              <a:spcBef>
                <a:spcPts val="0"/>
              </a:spcBef>
              <a:spcAft>
                <a:spcPts val="0"/>
              </a:spcAft>
              <a:buClr>
                <a:schemeClr val="dk1"/>
              </a:buClr>
              <a:buSzPts val="2800"/>
              <a:buFont typeface="Amatic SC"/>
              <a:buNone/>
              <a:defRPr sz="2800" b="1">
                <a:solidFill>
                  <a:schemeClr val="dk1"/>
                </a:solidFill>
                <a:latin typeface="Amatic SC"/>
                <a:ea typeface="Amatic SC"/>
                <a:cs typeface="Amatic SC"/>
                <a:sym typeface="Amatic SC"/>
              </a:defRPr>
            </a:lvl8pPr>
            <a:lvl9pPr lvl="8" rtl="0">
              <a:spcBef>
                <a:spcPts val="0"/>
              </a:spcBef>
              <a:spcAft>
                <a:spcPts val="0"/>
              </a:spcAft>
              <a:buClr>
                <a:schemeClr val="dk1"/>
              </a:buClr>
              <a:buSzPts val="2800"/>
              <a:buFont typeface="Amatic SC"/>
              <a:buNone/>
              <a:defRPr sz="2800" b="1">
                <a:solidFill>
                  <a:schemeClr val="dk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Muli"/>
              <a:buChar char="●"/>
              <a:defRPr sz="1200">
                <a:solidFill>
                  <a:schemeClr val="dk1"/>
                </a:solidFill>
                <a:latin typeface="Muli"/>
                <a:ea typeface="Muli"/>
                <a:cs typeface="Muli"/>
                <a:sym typeface="Muli"/>
              </a:defRPr>
            </a:lvl1pPr>
            <a:lvl2pPr marL="914400" lvl="1" indent="-304800" rtl="0">
              <a:lnSpc>
                <a:spcPct val="115000"/>
              </a:lnSpc>
              <a:spcBef>
                <a:spcPts val="1600"/>
              </a:spcBef>
              <a:spcAft>
                <a:spcPts val="0"/>
              </a:spcAft>
              <a:buClr>
                <a:schemeClr val="dk1"/>
              </a:buClr>
              <a:buSzPts val="1200"/>
              <a:buFont typeface="Muli"/>
              <a:buChar char="○"/>
              <a:defRPr sz="1200">
                <a:solidFill>
                  <a:schemeClr val="dk1"/>
                </a:solidFill>
                <a:latin typeface="Muli"/>
                <a:ea typeface="Muli"/>
                <a:cs typeface="Muli"/>
                <a:sym typeface="Muli"/>
              </a:defRPr>
            </a:lvl2pPr>
            <a:lvl3pPr marL="1371600" lvl="2" indent="-304800" rtl="0">
              <a:lnSpc>
                <a:spcPct val="115000"/>
              </a:lnSpc>
              <a:spcBef>
                <a:spcPts val="1600"/>
              </a:spcBef>
              <a:spcAft>
                <a:spcPts val="0"/>
              </a:spcAft>
              <a:buClr>
                <a:schemeClr val="dk1"/>
              </a:buClr>
              <a:buSzPts val="1200"/>
              <a:buFont typeface="Muli"/>
              <a:buChar char="■"/>
              <a:defRPr sz="1200">
                <a:solidFill>
                  <a:schemeClr val="dk1"/>
                </a:solidFill>
                <a:latin typeface="Muli"/>
                <a:ea typeface="Muli"/>
                <a:cs typeface="Muli"/>
                <a:sym typeface="Muli"/>
              </a:defRPr>
            </a:lvl3pPr>
            <a:lvl4pPr marL="1828800" lvl="3" indent="-304800" rtl="0">
              <a:lnSpc>
                <a:spcPct val="115000"/>
              </a:lnSpc>
              <a:spcBef>
                <a:spcPts val="1600"/>
              </a:spcBef>
              <a:spcAft>
                <a:spcPts val="0"/>
              </a:spcAft>
              <a:buClr>
                <a:schemeClr val="dk1"/>
              </a:buClr>
              <a:buSzPts val="1200"/>
              <a:buFont typeface="Muli"/>
              <a:buChar char="●"/>
              <a:defRPr sz="1200">
                <a:solidFill>
                  <a:schemeClr val="dk1"/>
                </a:solidFill>
                <a:latin typeface="Muli"/>
                <a:ea typeface="Muli"/>
                <a:cs typeface="Muli"/>
                <a:sym typeface="Muli"/>
              </a:defRPr>
            </a:lvl4pPr>
            <a:lvl5pPr marL="2286000" lvl="4" indent="-304800" rtl="0">
              <a:lnSpc>
                <a:spcPct val="115000"/>
              </a:lnSpc>
              <a:spcBef>
                <a:spcPts val="1600"/>
              </a:spcBef>
              <a:spcAft>
                <a:spcPts val="0"/>
              </a:spcAft>
              <a:buClr>
                <a:schemeClr val="dk1"/>
              </a:buClr>
              <a:buSzPts val="1200"/>
              <a:buFont typeface="Muli"/>
              <a:buChar char="○"/>
              <a:defRPr sz="1200">
                <a:solidFill>
                  <a:schemeClr val="dk1"/>
                </a:solidFill>
                <a:latin typeface="Muli"/>
                <a:ea typeface="Muli"/>
                <a:cs typeface="Muli"/>
                <a:sym typeface="Muli"/>
              </a:defRPr>
            </a:lvl5pPr>
            <a:lvl6pPr marL="2743200" lvl="5" indent="-304800" rtl="0">
              <a:lnSpc>
                <a:spcPct val="115000"/>
              </a:lnSpc>
              <a:spcBef>
                <a:spcPts val="1600"/>
              </a:spcBef>
              <a:spcAft>
                <a:spcPts val="0"/>
              </a:spcAft>
              <a:buClr>
                <a:schemeClr val="dk1"/>
              </a:buClr>
              <a:buSzPts val="1200"/>
              <a:buFont typeface="Muli"/>
              <a:buChar char="■"/>
              <a:defRPr sz="1200">
                <a:solidFill>
                  <a:schemeClr val="dk1"/>
                </a:solidFill>
                <a:latin typeface="Muli"/>
                <a:ea typeface="Muli"/>
                <a:cs typeface="Muli"/>
                <a:sym typeface="Muli"/>
              </a:defRPr>
            </a:lvl6pPr>
            <a:lvl7pPr marL="3200400" lvl="6" indent="-304800" rtl="0">
              <a:lnSpc>
                <a:spcPct val="115000"/>
              </a:lnSpc>
              <a:spcBef>
                <a:spcPts val="1600"/>
              </a:spcBef>
              <a:spcAft>
                <a:spcPts val="0"/>
              </a:spcAft>
              <a:buClr>
                <a:schemeClr val="dk1"/>
              </a:buClr>
              <a:buSzPts val="1200"/>
              <a:buFont typeface="Muli"/>
              <a:buChar char="●"/>
              <a:defRPr sz="1200">
                <a:solidFill>
                  <a:schemeClr val="dk1"/>
                </a:solidFill>
                <a:latin typeface="Muli"/>
                <a:ea typeface="Muli"/>
                <a:cs typeface="Muli"/>
                <a:sym typeface="Muli"/>
              </a:defRPr>
            </a:lvl7pPr>
            <a:lvl8pPr marL="3657600" lvl="7" indent="-304800" rtl="0">
              <a:lnSpc>
                <a:spcPct val="115000"/>
              </a:lnSpc>
              <a:spcBef>
                <a:spcPts val="1600"/>
              </a:spcBef>
              <a:spcAft>
                <a:spcPts val="0"/>
              </a:spcAft>
              <a:buClr>
                <a:schemeClr val="dk1"/>
              </a:buClr>
              <a:buSzPts val="1200"/>
              <a:buFont typeface="Muli"/>
              <a:buChar char="○"/>
              <a:defRPr sz="1200">
                <a:solidFill>
                  <a:schemeClr val="dk1"/>
                </a:solidFill>
                <a:latin typeface="Muli"/>
                <a:ea typeface="Muli"/>
                <a:cs typeface="Muli"/>
                <a:sym typeface="Muli"/>
              </a:defRPr>
            </a:lvl8pPr>
            <a:lvl9pPr marL="4114800" lvl="8" indent="-304800" rtl="0">
              <a:lnSpc>
                <a:spcPct val="115000"/>
              </a:lnSpc>
              <a:spcBef>
                <a:spcPts val="1600"/>
              </a:spcBef>
              <a:spcAft>
                <a:spcPts val="1600"/>
              </a:spcAft>
              <a:buClr>
                <a:schemeClr val="dk1"/>
              </a:buClr>
              <a:buSzPts val="1200"/>
              <a:buFont typeface="Muli"/>
              <a:buChar char="■"/>
              <a:defRPr sz="1200">
                <a:solidFill>
                  <a:schemeClr val="dk1"/>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6" r:id="rId7"/>
    <p:sldLayoutId id="2147483657" r:id="rId8"/>
    <p:sldLayoutId id="2147483658" r:id="rId9"/>
    <p:sldLayoutId id="2147483660" r:id="rId10"/>
    <p:sldLayoutId id="214748366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9.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3.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
        <p:cNvGrpSpPr/>
        <p:nvPr/>
      </p:nvGrpSpPr>
      <p:grpSpPr>
        <a:xfrm>
          <a:off x="0" y="0"/>
          <a:ext cx="0" cy="0"/>
          <a:chOff x="0" y="0"/>
          <a:chExt cx="0" cy="0"/>
        </a:xfrm>
      </p:grpSpPr>
      <p:grpSp>
        <p:nvGrpSpPr>
          <p:cNvPr id="88" name="Google Shape;88;p18"/>
          <p:cNvGrpSpPr/>
          <p:nvPr/>
        </p:nvGrpSpPr>
        <p:grpSpPr>
          <a:xfrm>
            <a:off x="5270800" y="-17650"/>
            <a:ext cx="3873050" cy="5165300"/>
            <a:chOff x="5270800" y="-17650"/>
            <a:chExt cx="3873050" cy="5165300"/>
          </a:xfrm>
        </p:grpSpPr>
        <p:sp>
          <p:nvSpPr>
            <p:cNvPr id="89" name="Google Shape;89;p18"/>
            <p:cNvSpPr/>
            <p:nvPr/>
          </p:nvSpPr>
          <p:spPr>
            <a:xfrm>
              <a:off x="5270800" y="-17650"/>
              <a:ext cx="2198752" cy="5161174"/>
            </a:xfrm>
            <a:custGeom>
              <a:avLst/>
              <a:gdLst/>
              <a:ahLst/>
              <a:cxnLst/>
              <a:rect l="l" t="t" r="r" b="b"/>
              <a:pathLst>
                <a:path w="89226" h="209442" extrusionOk="0">
                  <a:moveTo>
                    <a:pt x="89226" y="0"/>
                  </a:moveTo>
                  <a:lnTo>
                    <a:pt x="0" y="62"/>
                  </a:lnTo>
                  <a:cubicBezTo>
                    <a:pt x="0" y="10531"/>
                    <a:pt x="14734" y="10531"/>
                    <a:pt x="14734" y="21000"/>
                  </a:cubicBezTo>
                  <a:cubicBezTo>
                    <a:pt x="14734" y="31469"/>
                    <a:pt x="0" y="31469"/>
                    <a:pt x="0" y="41938"/>
                  </a:cubicBezTo>
                  <a:cubicBezTo>
                    <a:pt x="0" y="52391"/>
                    <a:pt x="14734" y="52391"/>
                    <a:pt x="14734" y="62860"/>
                  </a:cubicBezTo>
                  <a:cubicBezTo>
                    <a:pt x="14734" y="73345"/>
                    <a:pt x="0" y="73345"/>
                    <a:pt x="0" y="83814"/>
                  </a:cubicBezTo>
                  <a:cubicBezTo>
                    <a:pt x="0" y="94283"/>
                    <a:pt x="14734" y="94283"/>
                    <a:pt x="14734" y="104752"/>
                  </a:cubicBezTo>
                  <a:cubicBezTo>
                    <a:pt x="14734" y="115221"/>
                    <a:pt x="0" y="115221"/>
                    <a:pt x="0" y="125690"/>
                  </a:cubicBezTo>
                  <a:cubicBezTo>
                    <a:pt x="0" y="136159"/>
                    <a:pt x="14734" y="136159"/>
                    <a:pt x="14734" y="146628"/>
                  </a:cubicBezTo>
                  <a:cubicBezTo>
                    <a:pt x="14734" y="157097"/>
                    <a:pt x="0" y="157097"/>
                    <a:pt x="0" y="167566"/>
                  </a:cubicBezTo>
                  <a:cubicBezTo>
                    <a:pt x="0" y="178035"/>
                    <a:pt x="14734" y="178035"/>
                    <a:pt x="14734" y="188504"/>
                  </a:cubicBezTo>
                  <a:cubicBezTo>
                    <a:pt x="14734" y="198972"/>
                    <a:pt x="0" y="198972"/>
                    <a:pt x="0" y="209441"/>
                  </a:cubicBezTo>
                  <a:lnTo>
                    <a:pt x="89226" y="209441"/>
                  </a:lnTo>
                  <a:lnTo>
                    <a:pt x="89226" y="0"/>
                  </a:lnTo>
                  <a:close/>
                </a:path>
              </a:pathLst>
            </a:custGeom>
            <a:solidFill>
              <a:srgbClr val="FEB5B9">
                <a:alpha val="38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8"/>
            <p:cNvSpPr/>
            <p:nvPr/>
          </p:nvSpPr>
          <p:spPr>
            <a:xfrm>
              <a:off x="7469550" y="-13550"/>
              <a:ext cx="1674300" cy="5161200"/>
            </a:xfrm>
            <a:prstGeom prst="rect">
              <a:avLst/>
            </a:prstGeom>
            <a:solidFill>
              <a:srgbClr val="FEB5B9">
                <a:alpha val="38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18"/>
          <p:cNvSpPr/>
          <p:nvPr/>
        </p:nvSpPr>
        <p:spPr>
          <a:xfrm>
            <a:off x="4267200" y="1166375"/>
            <a:ext cx="4007400" cy="2868000"/>
          </a:xfrm>
          <a:prstGeom prst="round2DiagRect">
            <a:avLst>
              <a:gd name="adj1" fmla="val 28229"/>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8"/>
          <p:cNvSpPr txBox="1">
            <a:spLocks noGrp="1"/>
          </p:cNvSpPr>
          <p:nvPr>
            <p:ph type="subTitle" idx="1"/>
          </p:nvPr>
        </p:nvSpPr>
        <p:spPr>
          <a:xfrm flipH="1">
            <a:off x="5303675" y="3164175"/>
            <a:ext cx="19344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solidFill>
                  <a:schemeClr val="accent1"/>
                </a:solidFill>
                <a:latin typeface="Californian FB" panose="0207040306080B030204" pitchFamily="18" charset="77"/>
              </a:rPr>
              <a:t>Vegan gourmet</a:t>
            </a:r>
            <a:endParaRPr dirty="0">
              <a:solidFill>
                <a:schemeClr val="accent1"/>
              </a:solidFill>
              <a:latin typeface="Californian FB" panose="0207040306080B030204" pitchFamily="18" charset="77"/>
            </a:endParaRPr>
          </a:p>
        </p:txBody>
      </p:sp>
      <p:sp>
        <p:nvSpPr>
          <p:cNvPr id="93" name="Google Shape;93;p18"/>
          <p:cNvSpPr txBox="1">
            <a:spLocks noGrp="1"/>
          </p:cNvSpPr>
          <p:nvPr>
            <p:ph type="ctrTitle"/>
          </p:nvPr>
        </p:nvSpPr>
        <p:spPr>
          <a:xfrm flipH="1">
            <a:off x="4573775" y="2569875"/>
            <a:ext cx="33942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chemeClr val="accent1"/>
                </a:solidFill>
                <a:latin typeface="Segoe Print" panose="02000800000000000000" pitchFamily="2" charset="0"/>
                <a:ea typeface="Saira ExtraCondensed SemiBold"/>
                <a:cs typeface="Saira ExtraCondensed SemiBold"/>
                <a:sym typeface="Saira ExtraCondensed SemiBold"/>
              </a:rPr>
              <a:t>Quick Tales</a:t>
            </a:r>
            <a:endParaRPr dirty="0">
              <a:solidFill>
                <a:schemeClr val="accent1"/>
              </a:solidFill>
              <a:latin typeface="Segoe Print" panose="02000800000000000000" pitchFamily="2" charset="0"/>
              <a:ea typeface="Saira ExtraCondensed SemiBold"/>
              <a:cs typeface="Saira ExtraCondensed SemiBold"/>
              <a:sym typeface="Saira ExtraCondensed SemiBold"/>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9" name="Google Shape;209;p25"/>
          <p:cNvSpPr txBox="1"/>
          <p:nvPr/>
        </p:nvSpPr>
        <p:spPr>
          <a:xfrm>
            <a:off x="1056402" y="1728624"/>
            <a:ext cx="1611600" cy="8616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s" sz="1800" b="1" dirty="0">
                <a:solidFill>
                  <a:schemeClr val="accent3"/>
                </a:solidFill>
                <a:latin typeface="Amatic SC"/>
                <a:ea typeface="Amatic SC"/>
                <a:cs typeface="Amatic SC"/>
                <a:sym typeface="Amatic SC"/>
              </a:rPr>
              <a:t>Menu</a:t>
            </a:r>
            <a:endParaRPr sz="1800" b="1" dirty="0">
              <a:solidFill>
                <a:schemeClr val="accent3"/>
              </a:solidFill>
              <a:latin typeface="Amatic SC"/>
              <a:ea typeface="Amatic SC"/>
              <a:cs typeface="Amatic SC"/>
              <a:sym typeface="Amatic SC"/>
            </a:endParaRPr>
          </a:p>
          <a:p>
            <a:pPr marL="0" marR="0" lvl="0" indent="0" algn="l" rtl="0">
              <a:spcBef>
                <a:spcPts val="100"/>
              </a:spcBef>
              <a:spcAft>
                <a:spcPts val="0"/>
              </a:spcAft>
              <a:buNone/>
            </a:pPr>
            <a:r>
              <a:rPr lang="es" sz="1100" dirty="0">
                <a:solidFill>
                  <a:schemeClr val="dk1"/>
                </a:solidFill>
                <a:latin typeface="Californian FB" panose="0207040306080B030204" pitchFamily="18" charset="77"/>
                <a:ea typeface="Muli"/>
                <a:cs typeface="Muli"/>
                <a:sym typeface="Muli"/>
              </a:rPr>
              <a:t>Our restaurant delivers value for money food items</a:t>
            </a:r>
            <a:r>
              <a:rPr lang="es" sz="1100" dirty="0">
                <a:solidFill>
                  <a:schemeClr val="dk1"/>
                </a:solidFill>
                <a:latin typeface="Muli"/>
                <a:ea typeface="Muli"/>
                <a:cs typeface="Muli"/>
                <a:sym typeface="Muli"/>
              </a:rPr>
              <a:t>.</a:t>
            </a:r>
            <a:br>
              <a:rPr lang="es" sz="1100" dirty="0">
                <a:solidFill>
                  <a:schemeClr val="dk1"/>
                </a:solidFill>
                <a:latin typeface="Muli"/>
                <a:ea typeface="Muli"/>
                <a:cs typeface="Muli"/>
                <a:sym typeface="Muli"/>
              </a:rPr>
            </a:br>
            <a:endParaRPr sz="1100" dirty="0">
              <a:solidFill>
                <a:schemeClr val="dk1"/>
              </a:solidFill>
              <a:latin typeface="Muli"/>
              <a:ea typeface="Muli"/>
              <a:cs typeface="Muli"/>
              <a:sym typeface="Muli"/>
            </a:endParaRPr>
          </a:p>
        </p:txBody>
      </p:sp>
      <p:sp>
        <p:nvSpPr>
          <p:cNvPr id="210" name="Google Shape;210;p25"/>
          <p:cNvSpPr txBox="1"/>
          <p:nvPr/>
        </p:nvSpPr>
        <p:spPr>
          <a:xfrm>
            <a:off x="1056400" y="3839125"/>
            <a:ext cx="1568700" cy="8616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s" sz="1800" b="1" dirty="0">
                <a:solidFill>
                  <a:srgbClr val="FFC800"/>
                </a:solidFill>
                <a:latin typeface="Amatic SC"/>
                <a:ea typeface="Amatic SC"/>
                <a:cs typeface="Amatic SC"/>
                <a:sym typeface="Amatic SC"/>
              </a:rPr>
              <a:t>Constraints</a:t>
            </a:r>
          </a:p>
          <a:p>
            <a:pPr marL="0" marR="0" lvl="0" indent="0" algn="l" rtl="0">
              <a:lnSpc>
                <a:spcPct val="100000"/>
              </a:lnSpc>
              <a:spcBef>
                <a:spcPts val="0"/>
              </a:spcBef>
              <a:spcAft>
                <a:spcPts val="0"/>
              </a:spcAft>
              <a:buNone/>
            </a:pPr>
            <a:r>
              <a:rPr lang="es" sz="1100" dirty="0">
                <a:solidFill>
                  <a:schemeClr val="dk1"/>
                </a:solidFill>
                <a:latin typeface="Californian FB" panose="0207040306080B030204" pitchFamily="18" charset="77"/>
                <a:ea typeface="Muli"/>
                <a:cs typeface="Muli"/>
                <a:sym typeface="Muli"/>
              </a:rPr>
              <a:t>Less profit in initial stage but estimated good customer base and exposure, later generating profit.</a:t>
            </a:r>
            <a:endParaRPr lang="en-IN" sz="1100" dirty="0">
              <a:solidFill>
                <a:schemeClr val="dk1"/>
              </a:solidFill>
              <a:latin typeface="Californian FB" panose="0207040306080B030204" pitchFamily="18" charset="77"/>
              <a:ea typeface="Muli"/>
              <a:cs typeface="Muli"/>
              <a:sym typeface="Muli"/>
            </a:endParaRPr>
          </a:p>
        </p:txBody>
      </p:sp>
      <p:sp>
        <p:nvSpPr>
          <p:cNvPr id="212" name="Google Shape;212;p25"/>
          <p:cNvSpPr txBox="1">
            <a:spLocks noGrp="1"/>
          </p:cNvSpPr>
          <p:nvPr>
            <p:ph type="ctrTitle"/>
          </p:nvPr>
        </p:nvSpPr>
        <p:spPr>
          <a:xfrm>
            <a:off x="619950" y="168504"/>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Price strategy</a:t>
            </a:r>
            <a:endParaRPr dirty="0"/>
          </a:p>
        </p:txBody>
      </p:sp>
      <p:sp>
        <p:nvSpPr>
          <p:cNvPr id="213" name="Google Shape;213;p25"/>
          <p:cNvSpPr txBox="1"/>
          <p:nvPr/>
        </p:nvSpPr>
        <p:spPr>
          <a:xfrm>
            <a:off x="1056400" y="2590224"/>
            <a:ext cx="1568700" cy="8616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s" sz="1800" b="1" dirty="0">
                <a:solidFill>
                  <a:schemeClr val="accent2"/>
                </a:solidFill>
                <a:latin typeface="Amatic SC"/>
                <a:ea typeface="Amatic SC"/>
                <a:cs typeface="Amatic SC"/>
                <a:sym typeface="Amatic SC"/>
              </a:rPr>
              <a:t>Competition</a:t>
            </a:r>
            <a:endParaRPr sz="1800" b="1" dirty="0">
              <a:solidFill>
                <a:schemeClr val="accent2"/>
              </a:solidFill>
              <a:latin typeface="Amatic SC"/>
              <a:ea typeface="Amatic SC"/>
              <a:cs typeface="Amatic SC"/>
              <a:sym typeface="Amatic SC"/>
            </a:endParaRPr>
          </a:p>
          <a:p>
            <a:pPr marL="0" marR="0" lvl="0" indent="0" algn="l" rtl="0">
              <a:lnSpc>
                <a:spcPct val="100000"/>
              </a:lnSpc>
              <a:spcBef>
                <a:spcPts val="0"/>
              </a:spcBef>
              <a:spcAft>
                <a:spcPts val="0"/>
              </a:spcAft>
              <a:buNone/>
            </a:pPr>
            <a:r>
              <a:rPr lang="es" sz="1100" dirty="0">
                <a:solidFill>
                  <a:schemeClr val="dk1"/>
                </a:solidFill>
                <a:latin typeface="Californian FB" panose="0207040306080B030204" pitchFamily="18" charset="77"/>
                <a:ea typeface="Muli"/>
                <a:cs typeface="Muli"/>
                <a:sym typeface="Muli"/>
              </a:rPr>
              <a:t>There is many competitors in campus and target market but we stand top on healthy and value for money products.</a:t>
            </a:r>
            <a:endParaRPr sz="1100" dirty="0">
              <a:solidFill>
                <a:schemeClr val="dk1"/>
              </a:solidFill>
              <a:latin typeface="Californian FB" panose="0207040306080B030204" pitchFamily="18" charset="77"/>
              <a:ea typeface="Muli"/>
              <a:cs typeface="Muli"/>
              <a:sym typeface="Muli"/>
            </a:endParaRPr>
          </a:p>
        </p:txBody>
      </p:sp>
      <p:cxnSp>
        <p:nvCxnSpPr>
          <p:cNvPr id="214" name="Google Shape;214;p25"/>
          <p:cNvCxnSpPr/>
          <p:nvPr/>
        </p:nvCxnSpPr>
        <p:spPr>
          <a:xfrm rot="10800000">
            <a:off x="896350" y="1759911"/>
            <a:ext cx="0" cy="705000"/>
          </a:xfrm>
          <a:prstGeom prst="straightConnector1">
            <a:avLst/>
          </a:prstGeom>
          <a:noFill/>
          <a:ln w="28575" cap="flat" cmpd="sng">
            <a:solidFill>
              <a:schemeClr val="accent3"/>
            </a:solidFill>
            <a:prstDash val="solid"/>
            <a:round/>
            <a:headEnd type="none" w="med" len="med"/>
            <a:tailEnd type="none" w="med" len="med"/>
          </a:ln>
        </p:spPr>
      </p:cxnSp>
      <p:cxnSp>
        <p:nvCxnSpPr>
          <p:cNvPr id="215" name="Google Shape;215;p25"/>
          <p:cNvCxnSpPr/>
          <p:nvPr/>
        </p:nvCxnSpPr>
        <p:spPr>
          <a:xfrm rot="10800000">
            <a:off x="896349" y="2746824"/>
            <a:ext cx="0" cy="705000"/>
          </a:xfrm>
          <a:prstGeom prst="straightConnector1">
            <a:avLst/>
          </a:prstGeom>
          <a:noFill/>
          <a:ln w="28575" cap="flat" cmpd="sng">
            <a:solidFill>
              <a:schemeClr val="accent2"/>
            </a:solidFill>
            <a:prstDash val="solid"/>
            <a:round/>
            <a:headEnd type="none" w="med" len="med"/>
            <a:tailEnd type="none" w="med" len="med"/>
          </a:ln>
        </p:spPr>
      </p:cxnSp>
      <p:cxnSp>
        <p:nvCxnSpPr>
          <p:cNvPr id="216" name="Google Shape;216;p25"/>
          <p:cNvCxnSpPr/>
          <p:nvPr/>
        </p:nvCxnSpPr>
        <p:spPr>
          <a:xfrm rot="10800000">
            <a:off x="896349" y="4009775"/>
            <a:ext cx="0" cy="705000"/>
          </a:xfrm>
          <a:prstGeom prst="straightConnector1">
            <a:avLst/>
          </a:prstGeom>
          <a:noFill/>
          <a:ln w="28575" cap="flat" cmpd="sng">
            <a:solidFill>
              <a:srgbClr val="FFC800"/>
            </a:solidFill>
            <a:prstDash val="solid"/>
            <a:round/>
            <a:headEnd type="none" w="med" len="med"/>
            <a:tailEnd type="none" w="med" len="med"/>
          </a:ln>
        </p:spPr>
      </p:cxnSp>
      <p:pic>
        <p:nvPicPr>
          <p:cNvPr id="3" name="Picture 2">
            <a:extLst>
              <a:ext uri="{FF2B5EF4-FFF2-40B4-BE49-F238E27FC236}">
                <a16:creationId xmlns:a16="http://schemas.microsoft.com/office/drawing/2014/main" id="{1B367B41-370B-E945-A9F1-B2ABECF40CCE}"/>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8800"/>
                    </a14:imgEffect>
                    <a14:imgEffect>
                      <a14:saturation sat="200000"/>
                    </a14:imgEffect>
                  </a14:imgLayer>
                </a14:imgProps>
              </a:ext>
            </a:extLst>
          </a:blip>
          <a:srcRect l="1474" t="1360" r="1842" b="2151"/>
          <a:stretch/>
        </p:blipFill>
        <p:spPr>
          <a:xfrm>
            <a:off x="3477881" y="2329528"/>
            <a:ext cx="4239641" cy="2645468"/>
          </a:xfrm>
          <a:prstGeom prst="rect">
            <a:avLst/>
          </a:prstGeom>
          <a:ln>
            <a:noFill/>
          </a:ln>
          <a:effectLst>
            <a:softEdge rad="112500"/>
          </a:effectLst>
        </p:spPr>
      </p:pic>
      <p:pic>
        <p:nvPicPr>
          <p:cNvPr id="14" name="Google Shape;405;p31">
            <a:extLst>
              <a:ext uri="{FF2B5EF4-FFF2-40B4-BE49-F238E27FC236}">
                <a16:creationId xmlns:a16="http://schemas.microsoft.com/office/drawing/2014/main" id="{897FA03E-80E4-D547-93A0-27C5BEF68ECC}"/>
              </a:ext>
            </a:extLst>
          </p:cNvPr>
          <p:cNvPicPr preferRelativeResize="0"/>
          <p:nvPr/>
        </p:nvPicPr>
        <p:blipFill>
          <a:blip r:embed="rId5">
            <a:alphaModFix/>
          </a:blip>
          <a:stretch>
            <a:fillRect/>
          </a:stretch>
        </p:blipFill>
        <p:spPr>
          <a:xfrm rot="-1100839">
            <a:off x="6676494" y="352487"/>
            <a:ext cx="2437331" cy="122441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pic>
        <p:nvPicPr>
          <p:cNvPr id="899" name="Google Shape;899;p44"/>
          <p:cNvPicPr preferRelativeResize="0"/>
          <p:nvPr/>
        </p:nvPicPr>
        <p:blipFill rotWithShape="1">
          <a:blip r:embed="rId3">
            <a:alphaModFix/>
          </a:blip>
          <a:srcRect/>
          <a:stretch/>
        </p:blipFill>
        <p:spPr>
          <a:xfrm>
            <a:off x="-52" y="-3200"/>
            <a:ext cx="9144003" cy="5149888"/>
          </a:xfrm>
          <a:prstGeom prst="rect">
            <a:avLst/>
          </a:prstGeom>
          <a:noFill/>
          <a:ln>
            <a:noFill/>
          </a:ln>
        </p:spPr>
      </p:pic>
      <p:sp>
        <p:nvSpPr>
          <p:cNvPr id="900" name="Google Shape;900;p44"/>
          <p:cNvSpPr txBox="1">
            <a:spLocks noGrp="1"/>
          </p:cNvSpPr>
          <p:nvPr>
            <p:ph type="ctrTitle"/>
          </p:nvPr>
        </p:nvSpPr>
        <p:spPr>
          <a:xfrm>
            <a:off x="619900" y="1628269"/>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600" dirty="0"/>
              <a:t>menu</a:t>
            </a:r>
            <a:endParaRPr sz="3600" dirty="0"/>
          </a:p>
        </p:txBody>
      </p:sp>
      <p:pic>
        <p:nvPicPr>
          <p:cNvPr id="3" name="Picture 2" descr="Graphical user interface, application&#10;&#10;Description automatically generated">
            <a:extLst>
              <a:ext uri="{FF2B5EF4-FFF2-40B4-BE49-F238E27FC236}">
                <a16:creationId xmlns:a16="http://schemas.microsoft.com/office/drawing/2014/main" id="{94576C57-FC82-8147-995C-DA9B18D8BFB4}"/>
              </a:ext>
            </a:extLst>
          </p:cNvPr>
          <p:cNvPicPr>
            <a:picLocks noChangeAspect="1"/>
          </p:cNvPicPr>
          <p:nvPr/>
        </p:nvPicPr>
        <p:blipFill rotWithShape="1">
          <a:blip r:embed="rId4"/>
          <a:srcRect l="5911" t="1423" r="4064" b="3212"/>
          <a:stretch/>
        </p:blipFill>
        <p:spPr>
          <a:xfrm>
            <a:off x="-52" y="-6388"/>
            <a:ext cx="3657652" cy="5149888"/>
          </a:xfrm>
          <a:prstGeom prst="rect">
            <a:avLst/>
          </a:prstGeom>
        </p:spPr>
      </p:pic>
      <p:pic>
        <p:nvPicPr>
          <p:cNvPr id="5" name="Picture 4" descr="Timeline&#10;&#10;Description automatically generated">
            <a:extLst>
              <a:ext uri="{FF2B5EF4-FFF2-40B4-BE49-F238E27FC236}">
                <a16:creationId xmlns:a16="http://schemas.microsoft.com/office/drawing/2014/main" id="{A91DAAD8-FE77-FC49-AB8E-290B599888C0}"/>
              </a:ext>
            </a:extLst>
          </p:cNvPr>
          <p:cNvPicPr>
            <a:picLocks noChangeAspect="1"/>
          </p:cNvPicPr>
          <p:nvPr/>
        </p:nvPicPr>
        <p:blipFill rotWithShape="1">
          <a:blip r:embed="rId5"/>
          <a:srcRect l="3458" t="3085" r="3137" b="3457"/>
          <a:stretch/>
        </p:blipFill>
        <p:spPr>
          <a:xfrm>
            <a:off x="5486299" y="21680"/>
            <a:ext cx="3657652" cy="51218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p:nvPr/>
        </p:nvSpPr>
        <p:spPr>
          <a:xfrm>
            <a:off x="717200" y="2162175"/>
            <a:ext cx="2133600" cy="1113300"/>
          </a:xfrm>
          <a:prstGeom prst="round2DiagRect">
            <a:avLst>
              <a:gd name="adj1" fmla="val 16667"/>
              <a:gd name="adj2" fmla="val 0"/>
            </a:avLst>
          </a:prstGeom>
          <a:solidFill>
            <a:srgbClr val="E6555C">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3"/>
          <p:cNvSpPr/>
          <p:nvPr/>
        </p:nvSpPr>
        <p:spPr>
          <a:xfrm>
            <a:off x="3501442" y="2162175"/>
            <a:ext cx="2133600" cy="1113300"/>
          </a:xfrm>
          <a:prstGeom prst="round2DiagRect">
            <a:avLst>
              <a:gd name="adj1" fmla="val 16667"/>
              <a:gd name="adj2" fmla="val 0"/>
            </a:avLst>
          </a:prstGeom>
          <a:solidFill>
            <a:srgbClr val="E6555C">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3"/>
          <p:cNvSpPr/>
          <p:nvPr/>
        </p:nvSpPr>
        <p:spPr>
          <a:xfrm>
            <a:off x="6285666" y="2162175"/>
            <a:ext cx="2133600" cy="1113300"/>
          </a:xfrm>
          <a:prstGeom prst="round2DiagRect">
            <a:avLst>
              <a:gd name="adj1" fmla="val 16667"/>
              <a:gd name="adj2" fmla="val 0"/>
            </a:avLst>
          </a:prstGeom>
          <a:solidFill>
            <a:srgbClr val="E6555C">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3"/>
          <p:cNvSpPr txBox="1">
            <a:spLocks noGrp="1"/>
          </p:cNvSpPr>
          <p:nvPr>
            <p:ph type="ctrTitle"/>
          </p:nvPr>
        </p:nvSpPr>
        <p:spPr>
          <a:xfrm>
            <a:off x="619900" y="165229"/>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PROMOTION</a:t>
            </a:r>
            <a:endParaRPr dirty="0"/>
          </a:p>
        </p:txBody>
      </p:sp>
      <p:sp>
        <p:nvSpPr>
          <p:cNvPr id="473" name="Google Shape;473;p33"/>
          <p:cNvSpPr txBox="1">
            <a:spLocks noGrp="1"/>
          </p:cNvSpPr>
          <p:nvPr>
            <p:ph type="ctrTitle" idx="2"/>
          </p:nvPr>
        </p:nvSpPr>
        <p:spPr>
          <a:xfrm>
            <a:off x="1041226" y="2769200"/>
            <a:ext cx="1485300" cy="31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accent1"/>
                </a:solidFill>
              </a:rPr>
              <a:t>MULTIMEDIA</a:t>
            </a:r>
            <a:endParaRPr>
              <a:solidFill>
                <a:schemeClr val="accent1"/>
              </a:solidFill>
            </a:endParaRPr>
          </a:p>
        </p:txBody>
      </p:sp>
      <p:sp>
        <p:nvSpPr>
          <p:cNvPr id="474" name="Google Shape;474;p33"/>
          <p:cNvSpPr txBox="1">
            <a:spLocks noGrp="1"/>
          </p:cNvSpPr>
          <p:nvPr>
            <p:ph type="ctrTitle" idx="3"/>
          </p:nvPr>
        </p:nvSpPr>
        <p:spPr>
          <a:xfrm>
            <a:off x="3813184" y="2769200"/>
            <a:ext cx="1485300" cy="31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solidFill>
                  <a:schemeClr val="accent1"/>
                </a:solidFill>
              </a:rPr>
              <a:t>PRESS &amp; local </a:t>
            </a:r>
            <a:endParaRPr dirty="0">
              <a:solidFill>
                <a:schemeClr val="accent1"/>
              </a:solidFill>
            </a:endParaRPr>
          </a:p>
        </p:txBody>
      </p:sp>
      <p:sp>
        <p:nvSpPr>
          <p:cNvPr id="475" name="Google Shape;475;p33"/>
          <p:cNvSpPr txBox="1">
            <a:spLocks noGrp="1"/>
          </p:cNvSpPr>
          <p:nvPr>
            <p:ph type="ctrTitle" idx="5"/>
          </p:nvPr>
        </p:nvSpPr>
        <p:spPr>
          <a:xfrm>
            <a:off x="6603092" y="2769200"/>
            <a:ext cx="1485300" cy="31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accent1"/>
                </a:solidFill>
              </a:rPr>
              <a:t>APP</a:t>
            </a:r>
            <a:endParaRPr>
              <a:solidFill>
                <a:schemeClr val="accent1"/>
              </a:solidFill>
            </a:endParaRPr>
          </a:p>
        </p:txBody>
      </p:sp>
      <p:sp>
        <p:nvSpPr>
          <p:cNvPr id="476" name="Google Shape;476;p33"/>
          <p:cNvSpPr txBox="1">
            <a:spLocks noGrp="1"/>
          </p:cNvSpPr>
          <p:nvPr>
            <p:ph type="subTitle" idx="6"/>
          </p:nvPr>
        </p:nvSpPr>
        <p:spPr>
          <a:xfrm>
            <a:off x="6383325" y="3400575"/>
            <a:ext cx="1953600" cy="9870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s" sz="1200" dirty="0">
                <a:solidFill>
                  <a:schemeClr val="dk1"/>
                </a:solidFill>
                <a:latin typeface="Californian FB" panose="0207040306080B030204" pitchFamily="18" charset="77"/>
              </a:rPr>
              <a:t>This will help us connect to our customer and placing orders easily. Engage our loyal customers with promotions.</a:t>
            </a:r>
            <a:endParaRPr sz="1200" dirty="0">
              <a:solidFill>
                <a:schemeClr val="dk1"/>
              </a:solidFill>
              <a:latin typeface="Californian FB" panose="0207040306080B030204" pitchFamily="18" charset="77"/>
            </a:endParaRPr>
          </a:p>
        </p:txBody>
      </p:sp>
      <p:sp>
        <p:nvSpPr>
          <p:cNvPr id="477" name="Google Shape;477;p33"/>
          <p:cNvSpPr txBox="1">
            <a:spLocks noGrp="1"/>
          </p:cNvSpPr>
          <p:nvPr>
            <p:ph type="subTitle" idx="1"/>
          </p:nvPr>
        </p:nvSpPr>
        <p:spPr>
          <a:xfrm>
            <a:off x="807075" y="3400575"/>
            <a:ext cx="1953600" cy="9870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s" sz="1200" dirty="0">
                <a:solidFill>
                  <a:schemeClr val="dk1"/>
                </a:solidFill>
                <a:latin typeface="Californian FB" panose="0207040306080B030204" pitchFamily="18" charset="77"/>
              </a:rPr>
              <a:t>We will advertise our products through social-media and geo-targeted advertisements.</a:t>
            </a:r>
            <a:endParaRPr dirty="0">
              <a:latin typeface="Californian FB" panose="0207040306080B030204" pitchFamily="18" charset="77"/>
            </a:endParaRPr>
          </a:p>
        </p:txBody>
      </p:sp>
      <p:sp>
        <p:nvSpPr>
          <p:cNvPr id="478" name="Google Shape;478;p33"/>
          <p:cNvSpPr txBox="1">
            <a:spLocks noGrp="1"/>
          </p:cNvSpPr>
          <p:nvPr>
            <p:ph type="subTitle" idx="4"/>
          </p:nvPr>
        </p:nvSpPr>
        <p:spPr>
          <a:xfrm>
            <a:off x="3591188" y="3400575"/>
            <a:ext cx="1953600" cy="9870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s" sz="1200" dirty="0">
                <a:solidFill>
                  <a:schemeClr val="dk1"/>
                </a:solidFill>
                <a:latin typeface="Californian FB" panose="0207040306080B030204" pitchFamily="18" charset="77"/>
              </a:rPr>
              <a:t>Timely newspaper ads and blogs on website by foodies. </a:t>
            </a:r>
            <a:r>
              <a:rPr lang="en-IN" sz="1200" dirty="0">
                <a:solidFill>
                  <a:schemeClr val="dk1"/>
                </a:solidFill>
                <a:latin typeface="Californian FB" panose="0207040306080B030204" pitchFamily="18" charset="77"/>
              </a:rPr>
              <a:t>O</a:t>
            </a:r>
            <a:r>
              <a:rPr lang="es" sz="1200" dirty="0">
                <a:solidFill>
                  <a:schemeClr val="dk1"/>
                </a:solidFill>
                <a:latin typeface="Californian FB" panose="0207040306080B030204" pitchFamily="18" charset="77"/>
              </a:rPr>
              <a:t>rganizing food fest and direct responses.</a:t>
            </a:r>
            <a:endParaRPr dirty="0">
              <a:latin typeface="Californian FB" panose="0207040306080B030204" pitchFamily="18" charset="77"/>
            </a:endParaRPr>
          </a:p>
        </p:txBody>
      </p:sp>
      <p:sp>
        <p:nvSpPr>
          <p:cNvPr id="479" name="Google Shape;479;p33"/>
          <p:cNvSpPr/>
          <p:nvPr/>
        </p:nvSpPr>
        <p:spPr>
          <a:xfrm>
            <a:off x="1385461" y="1657713"/>
            <a:ext cx="797100" cy="851700"/>
          </a:xfrm>
          <a:prstGeom prst="round2DiagRect">
            <a:avLst>
              <a:gd name="adj1" fmla="val 0"/>
              <a:gd name="adj2" fmla="val 16445"/>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3"/>
          <p:cNvSpPr/>
          <p:nvPr/>
        </p:nvSpPr>
        <p:spPr>
          <a:xfrm>
            <a:off x="4152350" y="1657772"/>
            <a:ext cx="797100" cy="851700"/>
          </a:xfrm>
          <a:prstGeom prst="round2DiagRect">
            <a:avLst>
              <a:gd name="adj1" fmla="val 0"/>
              <a:gd name="adj2" fmla="val 16445"/>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3"/>
          <p:cNvSpPr/>
          <p:nvPr/>
        </p:nvSpPr>
        <p:spPr>
          <a:xfrm>
            <a:off x="6961688" y="1657700"/>
            <a:ext cx="797100" cy="851700"/>
          </a:xfrm>
          <a:prstGeom prst="round2DiagRect">
            <a:avLst>
              <a:gd name="adj1" fmla="val 0"/>
              <a:gd name="adj2" fmla="val 16445"/>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 name="Google Shape;482;p33"/>
          <p:cNvGrpSpPr/>
          <p:nvPr/>
        </p:nvGrpSpPr>
        <p:grpSpPr>
          <a:xfrm>
            <a:off x="4319117" y="1776858"/>
            <a:ext cx="463563" cy="613381"/>
            <a:chOff x="1610800" y="3176650"/>
            <a:chExt cx="636150" cy="841400"/>
          </a:xfrm>
        </p:grpSpPr>
        <p:sp>
          <p:nvSpPr>
            <p:cNvPr id="483" name="Google Shape;483;p33"/>
            <p:cNvSpPr/>
            <p:nvPr/>
          </p:nvSpPr>
          <p:spPr>
            <a:xfrm>
              <a:off x="1610800" y="3177400"/>
              <a:ext cx="635400" cy="840650"/>
            </a:xfrm>
            <a:custGeom>
              <a:avLst/>
              <a:gdLst/>
              <a:ahLst/>
              <a:cxnLst/>
              <a:rect l="l" t="t" r="r" b="b"/>
              <a:pathLst>
                <a:path w="25416" h="33626" extrusionOk="0">
                  <a:moveTo>
                    <a:pt x="3085" y="1"/>
                  </a:moveTo>
                  <a:cubicBezTo>
                    <a:pt x="1384" y="1"/>
                    <a:pt x="1" y="1384"/>
                    <a:pt x="1" y="3085"/>
                  </a:cubicBezTo>
                  <a:lnTo>
                    <a:pt x="1" y="30536"/>
                  </a:lnTo>
                  <a:cubicBezTo>
                    <a:pt x="1" y="32242"/>
                    <a:pt x="1384" y="33626"/>
                    <a:pt x="3091" y="33626"/>
                  </a:cubicBezTo>
                  <a:lnTo>
                    <a:pt x="22326" y="33626"/>
                  </a:lnTo>
                  <a:cubicBezTo>
                    <a:pt x="24033" y="33620"/>
                    <a:pt x="25416" y="32242"/>
                    <a:pt x="25416" y="30536"/>
                  </a:cubicBezTo>
                  <a:lnTo>
                    <a:pt x="25416" y="8109"/>
                  </a:lnTo>
                  <a:lnTo>
                    <a:pt x="19906" y="6223"/>
                  </a:lnTo>
                  <a:lnTo>
                    <a:pt x="17313" y="1"/>
                  </a:lnTo>
                  <a:close/>
                </a:path>
              </a:pathLst>
            </a:custGeom>
            <a:solidFill>
              <a:srgbClr val="FEF7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3"/>
            <p:cNvSpPr/>
            <p:nvPr/>
          </p:nvSpPr>
          <p:spPr>
            <a:xfrm>
              <a:off x="2044225" y="3176650"/>
              <a:ext cx="202725" cy="202750"/>
            </a:xfrm>
            <a:custGeom>
              <a:avLst/>
              <a:gdLst/>
              <a:ahLst/>
              <a:cxnLst/>
              <a:rect l="l" t="t" r="r" b="b"/>
              <a:pathLst>
                <a:path w="8109" h="8110" extrusionOk="0">
                  <a:moveTo>
                    <a:pt x="0" y="1"/>
                  </a:moveTo>
                  <a:lnTo>
                    <a:pt x="0" y="6085"/>
                  </a:lnTo>
                  <a:cubicBezTo>
                    <a:pt x="0" y="7205"/>
                    <a:pt x="905" y="8109"/>
                    <a:pt x="2025" y="8109"/>
                  </a:cubicBezTo>
                  <a:lnTo>
                    <a:pt x="8109" y="8109"/>
                  </a:lnTo>
                  <a:lnTo>
                    <a:pt x="0" y="1"/>
                  </a:lnTo>
                  <a:close/>
                </a:path>
              </a:pathLst>
            </a:custGeom>
            <a:solidFill>
              <a:srgbClr val="FDEC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3"/>
            <p:cNvSpPr/>
            <p:nvPr/>
          </p:nvSpPr>
          <p:spPr>
            <a:xfrm>
              <a:off x="1705300" y="3586250"/>
              <a:ext cx="446125" cy="24600"/>
            </a:xfrm>
            <a:custGeom>
              <a:avLst/>
              <a:gdLst/>
              <a:ahLst/>
              <a:cxnLst/>
              <a:rect l="l" t="t" r="r" b="b"/>
              <a:pathLst>
                <a:path w="17845" h="984" extrusionOk="0">
                  <a:moveTo>
                    <a:pt x="17312" y="1"/>
                  </a:moveTo>
                  <a:cubicBezTo>
                    <a:pt x="17308" y="1"/>
                    <a:pt x="17304" y="1"/>
                    <a:pt x="17300" y="1"/>
                  </a:cubicBezTo>
                  <a:lnTo>
                    <a:pt x="539" y="1"/>
                  </a:lnTo>
                  <a:cubicBezTo>
                    <a:pt x="535" y="1"/>
                    <a:pt x="532" y="1"/>
                    <a:pt x="528" y="1"/>
                  </a:cubicBezTo>
                  <a:cubicBezTo>
                    <a:pt x="234" y="1"/>
                    <a:pt x="0" y="256"/>
                    <a:pt x="36" y="552"/>
                  </a:cubicBezTo>
                  <a:cubicBezTo>
                    <a:pt x="71" y="800"/>
                    <a:pt x="280" y="983"/>
                    <a:pt x="532" y="983"/>
                  </a:cubicBezTo>
                  <a:cubicBezTo>
                    <a:pt x="537" y="983"/>
                    <a:pt x="541" y="983"/>
                    <a:pt x="545" y="983"/>
                  </a:cubicBezTo>
                  <a:lnTo>
                    <a:pt x="17312" y="983"/>
                  </a:lnTo>
                  <a:cubicBezTo>
                    <a:pt x="17316" y="983"/>
                    <a:pt x="17319" y="983"/>
                    <a:pt x="17322" y="983"/>
                  </a:cubicBezTo>
                  <a:cubicBezTo>
                    <a:pt x="17617" y="983"/>
                    <a:pt x="17845" y="722"/>
                    <a:pt x="17815" y="432"/>
                  </a:cubicBezTo>
                  <a:cubicBezTo>
                    <a:pt x="17774" y="185"/>
                    <a:pt x="17564" y="1"/>
                    <a:pt x="17312" y="1"/>
                  </a:cubicBezTo>
                  <a:close/>
                </a:path>
              </a:pathLst>
            </a:custGeom>
            <a:solidFill>
              <a:srgbClr val="2EA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3"/>
            <p:cNvSpPr/>
            <p:nvPr/>
          </p:nvSpPr>
          <p:spPr>
            <a:xfrm>
              <a:off x="1705300" y="3663350"/>
              <a:ext cx="446125" cy="24600"/>
            </a:xfrm>
            <a:custGeom>
              <a:avLst/>
              <a:gdLst/>
              <a:ahLst/>
              <a:cxnLst/>
              <a:rect l="l" t="t" r="r" b="b"/>
              <a:pathLst>
                <a:path w="17845" h="984" extrusionOk="0">
                  <a:moveTo>
                    <a:pt x="17312" y="1"/>
                  </a:moveTo>
                  <a:cubicBezTo>
                    <a:pt x="17308" y="1"/>
                    <a:pt x="17304" y="1"/>
                    <a:pt x="17300" y="1"/>
                  </a:cubicBezTo>
                  <a:lnTo>
                    <a:pt x="539" y="1"/>
                  </a:lnTo>
                  <a:cubicBezTo>
                    <a:pt x="535" y="1"/>
                    <a:pt x="532" y="1"/>
                    <a:pt x="528" y="1"/>
                  </a:cubicBezTo>
                  <a:cubicBezTo>
                    <a:pt x="234" y="1"/>
                    <a:pt x="0" y="256"/>
                    <a:pt x="36" y="552"/>
                  </a:cubicBezTo>
                  <a:cubicBezTo>
                    <a:pt x="71" y="800"/>
                    <a:pt x="280" y="983"/>
                    <a:pt x="532" y="983"/>
                  </a:cubicBezTo>
                  <a:cubicBezTo>
                    <a:pt x="537" y="983"/>
                    <a:pt x="541" y="983"/>
                    <a:pt x="545" y="983"/>
                  </a:cubicBezTo>
                  <a:lnTo>
                    <a:pt x="17312" y="983"/>
                  </a:lnTo>
                  <a:cubicBezTo>
                    <a:pt x="17316" y="983"/>
                    <a:pt x="17319" y="983"/>
                    <a:pt x="17322" y="983"/>
                  </a:cubicBezTo>
                  <a:cubicBezTo>
                    <a:pt x="17617" y="983"/>
                    <a:pt x="17845" y="728"/>
                    <a:pt x="17815" y="432"/>
                  </a:cubicBezTo>
                  <a:cubicBezTo>
                    <a:pt x="17774" y="185"/>
                    <a:pt x="17564" y="1"/>
                    <a:pt x="17312" y="1"/>
                  </a:cubicBezTo>
                  <a:close/>
                </a:path>
              </a:pathLst>
            </a:custGeom>
            <a:solidFill>
              <a:srgbClr val="2EA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3"/>
            <p:cNvSpPr/>
            <p:nvPr/>
          </p:nvSpPr>
          <p:spPr>
            <a:xfrm>
              <a:off x="1705300" y="3742100"/>
              <a:ext cx="446150" cy="24750"/>
            </a:xfrm>
            <a:custGeom>
              <a:avLst/>
              <a:gdLst/>
              <a:ahLst/>
              <a:cxnLst/>
              <a:rect l="l" t="t" r="r" b="b"/>
              <a:pathLst>
                <a:path w="17846" h="990" extrusionOk="0">
                  <a:moveTo>
                    <a:pt x="529" y="1"/>
                  </a:moveTo>
                  <a:cubicBezTo>
                    <a:pt x="234" y="1"/>
                    <a:pt x="0" y="262"/>
                    <a:pt x="36" y="552"/>
                  </a:cubicBezTo>
                  <a:cubicBezTo>
                    <a:pt x="71" y="809"/>
                    <a:pt x="287" y="989"/>
                    <a:pt x="545" y="989"/>
                  </a:cubicBezTo>
                  <a:lnTo>
                    <a:pt x="17312" y="989"/>
                  </a:lnTo>
                  <a:cubicBezTo>
                    <a:pt x="17612" y="989"/>
                    <a:pt x="17845" y="732"/>
                    <a:pt x="17815" y="438"/>
                  </a:cubicBezTo>
                  <a:cubicBezTo>
                    <a:pt x="17773" y="181"/>
                    <a:pt x="17558" y="1"/>
                    <a:pt x="17300" y="1"/>
                  </a:cubicBezTo>
                  <a:lnTo>
                    <a:pt x="539" y="1"/>
                  </a:lnTo>
                  <a:cubicBezTo>
                    <a:pt x="535" y="1"/>
                    <a:pt x="532" y="1"/>
                    <a:pt x="529" y="1"/>
                  </a:cubicBezTo>
                  <a:close/>
                </a:path>
              </a:pathLst>
            </a:custGeom>
            <a:solidFill>
              <a:srgbClr val="2EA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3"/>
            <p:cNvSpPr/>
            <p:nvPr/>
          </p:nvSpPr>
          <p:spPr>
            <a:xfrm>
              <a:off x="1705300" y="3821000"/>
              <a:ext cx="446125" cy="24600"/>
            </a:xfrm>
            <a:custGeom>
              <a:avLst/>
              <a:gdLst/>
              <a:ahLst/>
              <a:cxnLst/>
              <a:rect l="l" t="t" r="r" b="b"/>
              <a:pathLst>
                <a:path w="17845" h="984" extrusionOk="0">
                  <a:moveTo>
                    <a:pt x="17312" y="1"/>
                  </a:moveTo>
                  <a:cubicBezTo>
                    <a:pt x="17308" y="1"/>
                    <a:pt x="17304" y="1"/>
                    <a:pt x="17300" y="1"/>
                  </a:cubicBezTo>
                  <a:lnTo>
                    <a:pt x="539" y="1"/>
                  </a:lnTo>
                  <a:cubicBezTo>
                    <a:pt x="535" y="1"/>
                    <a:pt x="532" y="1"/>
                    <a:pt x="528" y="1"/>
                  </a:cubicBezTo>
                  <a:cubicBezTo>
                    <a:pt x="234" y="1"/>
                    <a:pt x="0" y="256"/>
                    <a:pt x="36" y="552"/>
                  </a:cubicBezTo>
                  <a:cubicBezTo>
                    <a:pt x="71" y="799"/>
                    <a:pt x="280" y="983"/>
                    <a:pt x="532" y="983"/>
                  </a:cubicBezTo>
                  <a:cubicBezTo>
                    <a:pt x="537" y="983"/>
                    <a:pt x="541" y="983"/>
                    <a:pt x="545" y="983"/>
                  </a:cubicBezTo>
                  <a:lnTo>
                    <a:pt x="17312" y="983"/>
                  </a:lnTo>
                  <a:cubicBezTo>
                    <a:pt x="17316" y="983"/>
                    <a:pt x="17319" y="983"/>
                    <a:pt x="17322" y="983"/>
                  </a:cubicBezTo>
                  <a:cubicBezTo>
                    <a:pt x="17617" y="983"/>
                    <a:pt x="17845" y="722"/>
                    <a:pt x="17815" y="432"/>
                  </a:cubicBezTo>
                  <a:cubicBezTo>
                    <a:pt x="17774" y="184"/>
                    <a:pt x="17564" y="1"/>
                    <a:pt x="17312" y="1"/>
                  </a:cubicBezTo>
                  <a:close/>
                </a:path>
              </a:pathLst>
            </a:custGeom>
            <a:solidFill>
              <a:srgbClr val="2EA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3"/>
            <p:cNvSpPr/>
            <p:nvPr/>
          </p:nvSpPr>
          <p:spPr>
            <a:xfrm>
              <a:off x="1988375" y="3919525"/>
              <a:ext cx="160825" cy="24575"/>
            </a:xfrm>
            <a:custGeom>
              <a:avLst/>
              <a:gdLst/>
              <a:ahLst/>
              <a:cxnLst/>
              <a:rect l="l" t="t" r="r" b="b"/>
              <a:pathLst>
                <a:path w="6433" h="983" extrusionOk="0">
                  <a:moveTo>
                    <a:pt x="5899" y="0"/>
                  </a:moveTo>
                  <a:cubicBezTo>
                    <a:pt x="5895" y="0"/>
                    <a:pt x="5891" y="0"/>
                    <a:pt x="5887" y="0"/>
                  </a:cubicBezTo>
                  <a:lnTo>
                    <a:pt x="498" y="0"/>
                  </a:lnTo>
                  <a:cubicBezTo>
                    <a:pt x="494" y="0"/>
                    <a:pt x="491" y="0"/>
                    <a:pt x="487" y="0"/>
                  </a:cubicBezTo>
                  <a:cubicBezTo>
                    <a:pt x="217" y="0"/>
                    <a:pt x="1" y="231"/>
                    <a:pt x="7" y="503"/>
                  </a:cubicBezTo>
                  <a:cubicBezTo>
                    <a:pt x="24" y="769"/>
                    <a:pt x="246" y="982"/>
                    <a:pt x="511" y="982"/>
                  </a:cubicBezTo>
                  <a:cubicBezTo>
                    <a:pt x="514" y="982"/>
                    <a:pt x="518" y="982"/>
                    <a:pt x="522" y="982"/>
                  </a:cubicBezTo>
                  <a:lnTo>
                    <a:pt x="5905" y="982"/>
                  </a:lnTo>
                  <a:cubicBezTo>
                    <a:pt x="6205" y="982"/>
                    <a:pt x="6432" y="725"/>
                    <a:pt x="6396" y="431"/>
                  </a:cubicBezTo>
                  <a:cubicBezTo>
                    <a:pt x="6361" y="184"/>
                    <a:pt x="6152" y="0"/>
                    <a:pt x="5899" y="0"/>
                  </a:cubicBezTo>
                  <a:close/>
                </a:path>
              </a:pathLst>
            </a:custGeom>
            <a:solidFill>
              <a:srgbClr val="2EA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3"/>
            <p:cNvSpPr/>
            <p:nvPr/>
          </p:nvSpPr>
          <p:spPr>
            <a:xfrm>
              <a:off x="1671950" y="3327075"/>
              <a:ext cx="222550" cy="123275"/>
            </a:xfrm>
            <a:custGeom>
              <a:avLst/>
              <a:gdLst/>
              <a:ahLst/>
              <a:cxnLst/>
              <a:rect l="l" t="t" r="r" b="b"/>
              <a:pathLst>
                <a:path w="8902" h="4931" extrusionOk="0">
                  <a:moveTo>
                    <a:pt x="2990" y="1"/>
                  </a:moveTo>
                  <a:cubicBezTo>
                    <a:pt x="1226" y="1"/>
                    <a:pt x="1" y="2599"/>
                    <a:pt x="4454" y="4931"/>
                  </a:cubicBezTo>
                  <a:cubicBezTo>
                    <a:pt x="8902" y="2599"/>
                    <a:pt x="7675" y="1"/>
                    <a:pt x="5914" y="1"/>
                  </a:cubicBezTo>
                  <a:cubicBezTo>
                    <a:pt x="5432" y="1"/>
                    <a:pt x="4910" y="195"/>
                    <a:pt x="4454" y="643"/>
                  </a:cubicBezTo>
                  <a:cubicBezTo>
                    <a:pt x="3996" y="195"/>
                    <a:pt x="3473" y="1"/>
                    <a:pt x="2990" y="1"/>
                  </a:cubicBezTo>
                  <a:close/>
                </a:path>
              </a:pathLst>
            </a:custGeom>
            <a:solidFill>
              <a:srgbClr val="CB40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3"/>
            <p:cNvSpPr/>
            <p:nvPr/>
          </p:nvSpPr>
          <p:spPr>
            <a:xfrm>
              <a:off x="1672050" y="3327125"/>
              <a:ext cx="117400" cy="123225"/>
            </a:xfrm>
            <a:custGeom>
              <a:avLst/>
              <a:gdLst/>
              <a:ahLst/>
              <a:cxnLst/>
              <a:rect l="l" t="t" r="r" b="b"/>
              <a:pathLst>
                <a:path w="4696" h="4929" extrusionOk="0">
                  <a:moveTo>
                    <a:pt x="2981" y="0"/>
                  </a:moveTo>
                  <a:cubicBezTo>
                    <a:pt x="1220" y="0"/>
                    <a:pt x="1" y="2596"/>
                    <a:pt x="4450" y="4929"/>
                  </a:cubicBezTo>
                  <a:cubicBezTo>
                    <a:pt x="4533" y="4887"/>
                    <a:pt x="4611" y="4839"/>
                    <a:pt x="4695" y="4797"/>
                  </a:cubicBezTo>
                  <a:cubicBezTo>
                    <a:pt x="737" y="2611"/>
                    <a:pt x="1647" y="240"/>
                    <a:pt x="3234" y="18"/>
                  </a:cubicBezTo>
                  <a:cubicBezTo>
                    <a:pt x="3149" y="6"/>
                    <a:pt x="3064" y="0"/>
                    <a:pt x="2981" y="0"/>
                  </a:cubicBezTo>
                  <a:close/>
                </a:path>
              </a:pathLst>
            </a:custGeom>
            <a:solidFill>
              <a:srgbClr val="A026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33"/>
          <p:cNvGrpSpPr/>
          <p:nvPr/>
        </p:nvGrpSpPr>
        <p:grpSpPr>
          <a:xfrm>
            <a:off x="1452736" y="1845321"/>
            <a:ext cx="662536" cy="476446"/>
            <a:chOff x="4004225" y="3339250"/>
            <a:chExt cx="840675" cy="604550"/>
          </a:xfrm>
        </p:grpSpPr>
        <p:sp>
          <p:nvSpPr>
            <p:cNvPr id="493" name="Google Shape;493;p33"/>
            <p:cNvSpPr/>
            <p:nvPr/>
          </p:nvSpPr>
          <p:spPr>
            <a:xfrm>
              <a:off x="4043600" y="3339250"/>
              <a:ext cx="760425" cy="560075"/>
            </a:xfrm>
            <a:custGeom>
              <a:avLst/>
              <a:gdLst/>
              <a:ahLst/>
              <a:cxnLst/>
              <a:rect l="l" t="t" r="r" b="b"/>
              <a:pathLst>
                <a:path w="30417" h="22403" extrusionOk="0">
                  <a:moveTo>
                    <a:pt x="2378" y="0"/>
                  </a:moveTo>
                  <a:cubicBezTo>
                    <a:pt x="1073" y="0"/>
                    <a:pt x="7" y="1060"/>
                    <a:pt x="7" y="2372"/>
                  </a:cubicBezTo>
                  <a:lnTo>
                    <a:pt x="1" y="22391"/>
                  </a:lnTo>
                  <a:lnTo>
                    <a:pt x="30404" y="22403"/>
                  </a:lnTo>
                  <a:lnTo>
                    <a:pt x="30410" y="2384"/>
                  </a:lnTo>
                  <a:cubicBezTo>
                    <a:pt x="30416" y="1072"/>
                    <a:pt x="29350" y="12"/>
                    <a:pt x="28045" y="6"/>
                  </a:cubicBezTo>
                  <a:lnTo>
                    <a:pt x="2378" y="0"/>
                  </a:lnTo>
                  <a:close/>
                </a:path>
              </a:pathLst>
            </a:custGeom>
            <a:solidFill>
              <a:srgbClr val="B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3"/>
            <p:cNvSpPr/>
            <p:nvPr/>
          </p:nvSpPr>
          <p:spPr>
            <a:xfrm>
              <a:off x="4043600" y="3339250"/>
              <a:ext cx="193750" cy="559925"/>
            </a:xfrm>
            <a:custGeom>
              <a:avLst/>
              <a:gdLst/>
              <a:ahLst/>
              <a:cxnLst/>
              <a:rect l="l" t="t" r="r" b="b"/>
              <a:pathLst>
                <a:path w="7750" h="22397" extrusionOk="0">
                  <a:moveTo>
                    <a:pt x="2378" y="0"/>
                  </a:moveTo>
                  <a:cubicBezTo>
                    <a:pt x="1073" y="0"/>
                    <a:pt x="7" y="1060"/>
                    <a:pt x="7" y="2372"/>
                  </a:cubicBezTo>
                  <a:lnTo>
                    <a:pt x="1" y="22397"/>
                  </a:lnTo>
                  <a:lnTo>
                    <a:pt x="5385" y="22397"/>
                  </a:lnTo>
                  <a:lnTo>
                    <a:pt x="5391" y="2372"/>
                  </a:lnTo>
                  <a:cubicBezTo>
                    <a:pt x="5391" y="1066"/>
                    <a:pt x="6445" y="6"/>
                    <a:pt x="7750" y="0"/>
                  </a:cubicBezTo>
                  <a:close/>
                </a:path>
              </a:pathLst>
            </a:custGeom>
            <a:solidFill>
              <a:srgbClr val="85D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3"/>
            <p:cNvSpPr/>
            <p:nvPr/>
          </p:nvSpPr>
          <p:spPr>
            <a:xfrm>
              <a:off x="4117575" y="3413200"/>
              <a:ext cx="612325" cy="346450"/>
            </a:xfrm>
            <a:custGeom>
              <a:avLst/>
              <a:gdLst/>
              <a:ahLst/>
              <a:cxnLst/>
              <a:rect l="l" t="t" r="r" b="b"/>
              <a:pathLst>
                <a:path w="24493" h="13858" extrusionOk="0">
                  <a:moveTo>
                    <a:pt x="0" y="0"/>
                  </a:moveTo>
                  <a:lnTo>
                    <a:pt x="0" y="13858"/>
                  </a:lnTo>
                  <a:lnTo>
                    <a:pt x="24493" y="13858"/>
                  </a:lnTo>
                  <a:lnTo>
                    <a:pt x="24493" y="0"/>
                  </a:lnTo>
                  <a:close/>
                </a:path>
              </a:pathLst>
            </a:custGeom>
            <a:solidFill>
              <a:srgbClr val="5D29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3"/>
            <p:cNvSpPr/>
            <p:nvPr/>
          </p:nvSpPr>
          <p:spPr>
            <a:xfrm>
              <a:off x="4117575" y="3413200"/>
              <a:ext cx="60800" cy="346300"/>
            </a:xfrm>
            <a:custGeom>
              <a:avLst/>
              <a:gdLst/>
              <a:ahLst/>
              <a:cxnLst/>
              <a:rect l="l" t="t" r="r" b="b"/>
              <a:pathLst>
                <a:path w="2432" h="13852" extrusionOk="0">
                  <a:moveTo>
                    <a:pt x="0" y="0"/>
                  </a:moveTo>
                  <a:lnTo>
                    <a:pt x="0" y="13852"/>
                  </a:lnTo>
                  <a:lnTo>
                    <a:pt x="2432" y="13852"/>
                  </a:lnTo>
                  <a:lnTo>
                    <a:pt x="2432" y="0"/>
                  </a:lnTo>
                  <a:close/>
                </a:path>
              </a:pathLst>
            </a:custGeom>
            <a:solidFill>
              <a:srgbClr val="5224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3"/>
            <p:cNvSpPr/>
            <p:nvPr/>
          </p:nvSpPr>
          <p:spPr>
            <a:xfrm>
              <a:off x="4411750" y="3364250"/>
              <a:ext cx="24875" cy="24725"/>
            </a:xfrm>
            <a:custGeom>
              <a:avLst/>
              <a:gdLst/>
              <a:ahLst/>
              <a:cxnLst/>
              <a:rect l="l" t="t" r="r" b="b"/>
              <a:pathLst>
                <a:path w="995" h="989" extrusionOk="0">
                  <a:moveTo>
                    <a:pt x="498" y="0"/>
                  </a:moveTo>
                  <a:cubicBezTo>
                    <a:pt x="222" y="0"/>
                    <a:pt x="1" y="222"/>
                    <a:pt x="1" y="497"/>
                  </a:cubicBezTo>
                  <a:cubicBezTo>
                    <a:pt x="1" y="767"/>
                    <a:pt x="222" y="988"/>
                    <a:pt x="498" y="988"/>
                  </a:cubicBezTo>
                  <a:cubicBezTo>
                    <a:pt x="767" y="988"/>
                    <a:pt x="995" y="767"/>
                    <a:pt x="995" y="497"/>
                  </a:cubicBezTo>
                  <a:cubicBezTo>
                    <a:pt x="995" y="222"/>
                    <a:pt x="767" y="0"/>
                    <a:pt x="498" y="0"/>
                  </a:cubicBezTo>
                  <a:close/>
                </a:path>
              </a:pathLst>
            </a:custGeom>
            <a:solidFill>
              <a:srgbClr val="5D29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3"/>
            <p:cNvSpPr/>
            <p:nvPr/>
          </p:nvSpPr>
          <p:spPr>
            <a:xfrm>
              <a:off x="4004225" y="3833425"/>
              <a:ext cx="840675" cy="110375"/>
            </a:xfrm>
            <a:custGeom>
              <a:avLst/>
              <a:gdLst/>
              <a:ahLst/>
              <a:cxnLst/>
              <a:rect l="l" t="t" r="r" b="b"/>
              <a:pathLst>
                <a:path w="33627" h="4415" extrusionOk="0">
                  <a:moveTo>
                    <a:pt x="1" y="1"/>
                  </a:moveTo>
                  <a:lnTo>
                    <a:pt x="1" y="1947"/>
                  </a:lnTo>
                  <a:cubicBezTo>
                    <a:pt x="1" y="3301"/>
                    <a:pt x="1097" y="4402"/>
                    <a:pt x="2456" y="4402"/>
                  </a:cubicBezTo>
                  <a:lnTo>
                    <a:pt x="31165" y="4414"/>
                  </a:lnTo>
                  <a:cubicBezTo>
                    <a:pt x="32524" y="4414"/>
                    <a:pt x="33620" y="3313"/>
                    <a:pt x="33626" y="1959"/>
                  </a:cubicBezTo>
                  <a:lnTo>
                    <a:pt x="33626" y="13"/>
                  </a:lnTo>
                  <a:lnTo>
                    <a:pt x="22631" y="7"/>
                  </a:lnTo>
                  <a:lnTo>
                    <a:pt x="16811" y="1103"/>
                  </a:lnTo>
                  <a:lnTo>
                    <a:pt x="10996" y="1"/>
                  </a:lnTo>
                  <a:close/>
                </a:path>
              </a:pathLst>
            </a:custGeom>
            <a:solidFill>
              <a:srgbClr val="85D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3"/>
            <p:cNvSpPr/>
            <p:nvPr/>
          </p:nvSpPr>
          <p:spPr>
            <a:xfrm>
              <a:off x="4004225" y="3833425"/>
              <a:ext cx="195700" cy="110075"/>
            </a:xfrm>
            <a:custGeom>
              <a:avLst/>
              <a:gdLst/>
              <a:ahLst/>
              <a:cxnLst/>
              <a:rect l="l" t="t" r="r" b="b"/>
              <a:pathLst>
                <a:path w="7828" h="4403" extrusionOk="0">
                  <a:moveTo>
                    <a:pt x="1" y="1"/>
                  </a:moveTo>
                  <a:lnTo>
                    <a:pt x="1" y="1947"/>
                  </a:lnTo>
                  <a:cubicBezTo>
                    <a:pt x="1" y="3301"/>
                    <a:pt x="1097" y="4402"/>
                    <a:pt x="2456" y="4402"/>
                  </a:cubicBezTo>
                  <a:lnTo>
                    <a:pt x="7828" y="4402"/>
                  </a:lnTo>
                  <a:cubicBezTo>
                    <a:pt x="6469" y="4396"/>
                    <a:pt x="5379" y="3289"/>
                    <a:pt x="5385" y="1935"/>
                  </a:cubicBezTo>
                  <a:lnTo>
                    <a:pt x="5385" y="1"/>
                  </a:lnTo>
                  <a:close/>
                </a:path>
              </a:pathLst>
            </a:custGeom>
            <a:solidFill>
              <a:srgbClr val="5AC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3"/>
            <p:cNvSpPr/>
            <p:nvPr/>
          </p:nvSpPr>
          <p:spPr>
            <a:xfrm>
              <a:off x="4278350" y="3833575"/>
              <a:ext cx="290625" cy="54225"/>
            </a:xfrm>
            <a:custGeom>
              <a:avLst/>
              <a:gdLst/>
              <a:ahLst/>
              <a:cxnLst/>
              <a:rect l="l" t="t" r="r" b="b"/>
              <a:pathLst>
                <a:path w="11625" h="2169" extrusionOk="0">
                  <a:moveTo>
                    <a:pt x="1" y="1"/>
                  </a:moveTo>
                  <a:lnTo>
                    <a:pt x="1" y="612"/>
                  </a:lnTo>
                  <a:cubicBezTo>
                    <a:pt x="1" y="1468"/>
                    <a:pt x="701" y="2163"/>
                    <a:pt x="1558" y="2169"/>
                  </a:cubicBezTo>
                  <a:lnTo>
                    <a:pt x="10073" y="2169"/>
                  </a:lnTo>
                  <a:cubicBezTo>
                    <a:pt x="10930" y="2169"/>
                    <a:pt x="11624" y="1468"/>
                    <a:pt x="11624" y="612"/>
                  </a:cubicBezTo>
                  <a:lnTo>
                    <a:pt x="11624" y="1"/>
                  </a:lnTo>
                  <a:close/>
                </a:path>
              </a:pathLst>
            </a:custGeom>
            <a:solidFill>
              <a:srgbClr val="5AC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 name="Google Shape;501;p33"/>
          <p:cNvGrpSpPr/>
          <p:nvPr/>
        </p:nvGrpSpPr>
        <p:grpSpPr>
          <a:xfrm>
            <a:off x="7071641" y="1769314"/>
            <a:ext cx="577198" cy="621124"/>
            <a:chOff x="2720550" y="3546950"/>
            <a:chExt cx="1577475" cy="1697525"/>
          </a:xfrm>
        </p:grpSpPr>
        <p:sp>
          <p:nvSpPr>
            <p:cNvPr id="502" name="Google Shape;502;p33"/>
            <p:cNvSpPr/>
            <p:nvPr/>
          </p:nvSpPr>
          <p:spPr>
            <a:xfrm>
              <a:off x="3029050" y="3546950"/>
              <a:ext cx="1021075" cy="1697525"/>
            </a:xfrm>
            <a:custGeom>
              <a:avLst/>
              <a:gdLst/>
              <a:ahLst/>
              <a:cxnLst/>
              <a:rect l="l" t="t" r="r" b="b"/>
              <a:pathLst>
                <a:path w="40843" h="67901" extrusionOk="0">
                  <a:moveTo>
                    <a:pt x="5380" y="0"/>
                  </a:moveTo>
                  <a:cubicBezTo>
                    <a:pt x="2409" y="0"/>
                    <a:pt x="0" y="2417"/>
                    <a:pt x="0" y="5388"/>
                  </a:cubicBezTo>
                  <a:lnTo>
                    <a:pt x="0" y="62513"/>
                  </a:lnTo>
                  <a:cubicBezTo>
                    <a:pt x="0" y="65492"/>
                    <a:pt x="2409" y="67900"/>
                    <a:pt x="5380" y="67900"/>
                  </a:cubicBezTo>
                  <a:lnTo>
                    <a:pt x="35455" y="67900"/>
                  </a:lnTo>
                  <a:cubicBezTo>
                    <a:pt x="38434" y="67900"/>
                    <a:pt x="40843" y="65492"/>
                    <a:pt x="40843" y="62513"/>
                  </a:cubicBezTo>
                  <a:lnTo>
                    <a:pt x="40843" y="5388"/>
                  </a:lnTo>
                  <a:cubicBezTo>
                    <a:pt x="40843" y="2417"/>
                    <a:pt x="38434" y="0"/>
                    <a:pt x="35455" y="0"/>
                  </a:cubicBezTo>
                  <a:close/>
                </a:path>
              </a:pathLst>
            </a:custGeom>
            <a:solidFill>
              <a:srgbClr val="5D29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3"/>
            <p:cNvSpPr/>
            <p:nvPr/>
          </p:nvSpPr>
          <p:spPr>
            <a:xfrm>
              <a:off x="3025625" y="3546950"/>
              <a:ext cx="603925" cy="1697525"/>
            </a:xfrm>
            <a:custGeom>
              <a:avLst/>
              <a:gdLst/>
              <a:ahLst/>
              <a:cxnLst/>
              <a:rect l="l" t="t" r="r" b="b"/>
              <a:pathLst>
                <a:path w="24157" h="67901" extrusionOk="0">
                  <a:moveTo>
                    <a:pt x="5388" y="0"/>
                  </a:moveTo>
                  <a:cubicBezTo>
                    <a:pt x="2409" y="0"/>
                    <a:pt x="1" y="2417"/>
                    <a:pt x="1" y="5388"/>
                  </a:cubicBezTo>
                  <a:lnTo>
                    <a:pt x="1" y="62513"/>
                  </a:lnTo>
                  <a:cubicBezTo>
                    <a:pt x="1" y="65492"/>
                    <a:pt x="2409" y="67900"/>
                    <a:pt x="5388" y="67900"/>
                  </a:cubicBezTo>
                  <a:lnTo>
                    <a:pt x="24156" y="67900"/>
                  </a:lnTo>
                  <a:cubicBezTo>
                    <a:pt x="11482" y="54428"/>
                    <a:pt x="11436" y="14437"/>
                    <a:pt x="15532" y="0"/>
                  </a:cubicBezTo>
                  <a:close/>
                </a:path>
              </a:pathLst>
            </a:custGeom>
            <a:solidFill>
              <a:srgbClr val="5D29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3"/>
            <p:cNvSpPr/>
            <p:nvPr/>
          </p:nvSpPr>
          <p:spPr>
            <a:xfrm>
              <a:off x="3029050" y="3729300"/>
              <a:ext cx="1021075" cy="1306400"/>
            </a:xfrm>
            <a:custGeom>
              <a:avLst/>
              <a:gdLst/>
              <a:ahLst/>
              <a:cxnLst/>
              <a:rect l="l" t="t" r="r" b="b"/>
              <a:pathLst>
                <a:path w="40843" h="52256" extrusionOk="0">
                  <a:moveTo>
                    <a:pt x="2310" y="1"/>
                  </a:moveTo>
                  <a:cubicBezTo>
                    <a:pt x="1034" y="1"/>
                    <a:pt x="0" y="1042"/>
                    <a:pt x="0" y="2318"/>
                  </a:cubicBezTo>
                  <a:lnTo>
                    <a:pt x="0" y="49938"/>
                  </a:lnTo>
                  <a:cubicBezTo>
                    <a:pt x="0" y="51215"/>
                    <a:pt x="1034" y="52256"/>
                    <a:pt x="2310" y="52256"/>
                  </a:cubicBezTo>
                  <a:lnTo>
                    <a:pt x="38525" y="52256"/>
                  </a:lnTo>
                  <a:cubicBezTo>
                    <a:pt x="39802" y="52256"/>
                    <a:pt x="40843" y="51215"/>
                    <a:pt x="40843" y="49938"/>
                  </a:cubicBezTo>
                  <a:lnTo>
                    <a:pt x="40843" y="2318"/>
                  </a:lnTo>
                  <a:cubicBezTo>
                    <a:pt x="40843" y="1042"/>
                    <a:pt x="39802" y="1"/>
                    <a:pt x="38525" y="1"/>
                  </a:cubicBezTo>
                  <a:close/>
                </a:path>
              </a:pathLst>
            </a:custGeom>
            <a:solidFill>
              <a:srgbClr val="71C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3"/>
            <p:cNvSpPr/>
            <p:nvPr/>
          </p:nvSpPr>
          <p:spPr>
            <a:xfrm>
              <a:off x="3025625" y="3729300"/>
              <a:ext cx="474175" cy="1306400"/>
            </a:xfrm>
            <a:custGeom>
              <a:avLst/>
              <a:gdLst/>
              <a:ahLst/>
              <a:cxnLst/>
              <a:rect l="l" t="t" r="r" b="b"/>
              <a:pathLst>
                <a:path w="18967" h="52256" extrusionOk="0">
                  <a:moveTo>
                    <a:pt x="2318" y="1"/>
                  </a:moveTo>
                  <a:cubicBezTo>
                    <a:pt x="1042" y="1"/>
                    <a:pt x="1" y="1042"/>
                    <a:pt x="1" y="2318"/>
                  </a:cubicBezTo>
                  <a:lnTo>
                    <a:pt x="1" y="49938"/>
                  </a:lnTo>
                  <a:cubicBezTo>
                    <a:pt x="1" y="51215"/>
                    <a:pt x="1042" y="52256"/>
                    <a:pt x="2318" y="52256"/>
                  </a:cubicBezTo>
                  <a:lnTo>
                    <a:pt x="18967" y="52256"/>
                  </a:lnTo>
                  <a:cubicBezTo>
                    <a:pt x="12797" y="37743"/>
                    <a:pt x="12151" y="14354"/>
                    <a:pt x="14111" y="1"/>
                  </a:cubicBezTo>
                  <a:close/>
                </a:path>
              </a:pathLst>
            </a:custGeom>
            <a:solidFill>
              <a:srgbClr val="2EA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3"/>
            <p:cNvSpPr/>
            <p:nvPr/>
          </p:nvSpPr>
          <p:spPr>
            <a:xfrm>
              <a:off x="3502525" y="3609625"/>
              <a:ext cx="69275" cy="59175"/>
            </a:xfrm>
            <a:custGeom>
              <a:avLst/>
              <a:gdLst/>
              <a:ahLst/>
              <a:cxnLst/>
              <a:rect l="l" t="t" r="r" b="b"/>
              <a:pathLst>
                <a:path w="2771" h="2367" extrusionOk="0">
                  <a:moveTo>
                    <a:pt x="1429" y="1"/>
                  </a:moveTo>
                  <a:cubicBezTo>
                    <a:pt x="985" y="1"/>
                    <a:pt x="540" y="244"/>
                    <a:pt x="339" y="730"/>
                  </a:cubicBezTo>
                  <a:cubicBezTo>
                    <a:pt x="0" y="1548"/>
                    <a:pt x="634" y="2366"/>
                    <a:pt x="1423" y="2366"/>
                  </a:cubicBezTo>
                  <a:cubicBezTo>
                    <a:pt x="1572" y="2366"/>
                    <a:pt x="1727" y="2337"/>
                    <a:pt x="1881" y="2273"/>
                  </a:cubicBezTo>
                  <a:cubicBezTo>
                    <a:pt x="2482" y="2022"/>
                    <a:pt x="2770" y="1330"/>
                    <a:pt x="2520" y="730"/>
                  </a:cubicBezTo>
                  <a:cubicBezTo>
                    <a:pt x="2318" y="244"/>
                    <a:pt x="1874" y="1"/>
                    <a:pt x="14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3"/>
            <p:cNvSpPr/>
            <p:nvPr/>
          </p:nvSpPr>
          <p:spPr>
            <a:xfrm>
              <a:off x="3437100" y="5115250"/>
              <a:ext cx="203475" cy="49625"/>
            </a:xfrm>
            <a:custGeom>
              <a:avLst/>
              <a:gdLst/>
              <a:ahLst/>
              <a:cxnLst/>
              <a:rect l="l" t="t" r="r" b="b"/>
              <a:pathLst>
                <a:path w="8139" h="1985" extrusionOk="0">
                  <a:moveTo>
                    <a:pt x="7030" y="1"/>
                  </a:moveTo>
                  <a:cubicBezTo>
                    <a:pt x="7019" y="1"/>
                    <a:pt x="7009" y="1"/>
                    <a:pt x="6998" y="1"/>
                  </a:cubicBezTo>
                  <a:lnTo>
                    <a:pt x="1064" y="1"/>
                  </a:lnTo>
                  <a:cubicBezTo>
                    <a:pt x="1060" y="1"/>
                    <a:pt x="1055" y="1"/>
                    <a:pt x="1051" y="1"/>
                  </a:cubicBezTo>
                  <a:cubicBezTo>
                    <a:pt x="457" y="1"/>
                    <a:pt x="1" y="530"/>
                    <a:pt x="76" y="1118"/>
                  </a:cubicBezTo>
                  <a:cubicBezTo>
                    <a:pt x="151" y="1615"/>
                    <a:pt x="577" y="1985"/>
                    <a:pt x="1086" y="1985"/>
                  </a:cubicBezTo>
                  <a:cubicBezTo>
                    <a:pt x="1092" y="1985"/>
                    <a:pt x="1097" y="1985"/>
                    <a:pt x="1102" y="1985"/>
                  </a:cubicBezTo>
                  <a:lnTo>
                    <a:pt x="7029" y="1985"/>
                  </a:lnTo>
                  <a:cubicBezTo>
                    <a:pt x="7667" y="1985"/>
                    <a:pt x="8138" y="1392"/>
                    <a:pt x="7994" y="769"/>
                  </a:cubicBezTo>
                  <a:cubicBezTo>
                    <a:pt x="7890" y="323"/>
                    <a:pt x="7488" y="1"/>
                    <a:pt x="7030" y="1"/>
                  </a:cubicBezTo>
                  <a:close/>
                </a:path>
              </a:pathLst>
            </a:custGeom>
            <a:solidFill>
              <a:srgbClr val="FAD5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3"/>
            <p:cNvSpPr/>
            <p:nvPr/>
          </p:nvSpPr>
          <p:spPr>
            <a:xfrm>
              <a:off x="3695450" y="4518400"/>
              <a:ext cx="583400" cy="361250"/>
            </a:xfrm>
            <a:custGeom>
              <a:avLst/>
              <a:gdLst/>
              <a:ahLst/>
              <a:cxnLst/>
              <a:rect l="l" t="t" r="r" b="b"/>
              <a:pathLst>
                <a:path w="23336" h="14450" extrusionOk="0">
                  <a:moveTo>
                    <a:pt x="2409" y="1"/>
                  </a:moveTo>
                  <a:cubicBezTo>
                    <a:pt x="1079" y="1"/>
                    <a:pt x="0" y="1080"/>
                    <a:pt x="0" y="2417"/>
                  </a:cubicBezTo>
                  <a:lnTo>
                    <a:pt x="0" y="7265"/>
                  </a:lnTo>
                  <a:cubicBezTo>
                    <a:pt x="0" y="8610"/>
                    <a:pt x="1094" y="9659"/>
                    <a:pt x="2432" y="9681"/>
                  </a:cubicBezTo>
                  <a:cubicBezTo>
                    <a:pt x="3085" y="9697"/>
                    <a:pt x="3617" y="10221"/>
                    <a:pt x="3640" y="10874"/>
                  </a:cubicBezTo>
                  <a:cubicBezTo>
                    <a:pt x="3685" y="11725"/>
                    <a:pt x="3602" y="12576"/>
                    <a:pt x="3381" y="13405"/>
                  </a:cubicBezTo>
                  <a:cubicBezTo>
                    <a:pt x="3222" y="13942"/>
                    <a:pt x="3641" y="14449"/>
                    <a:pt x="4165" y="14449"/>
                  </a:cubicBezTo>
                  <a:cubicBezTo>
                    <a:pt x="4241" y="14449"/>
                    <a:pt x="4320" y="14439"/>
                    <a:pt x="4400" y="14415"/>
                  </a:cubicBezTo>
                  <a:cubicBezTo>
                    <a:pt x="6223" y="13876"/>
                    <a:pt x="7469" y="12865"/>
                    <a:pt x="8366" y="10669"/>
                  </a:cubicBezTo>
                  <a:cubicBezTo>
                    <a:pt x="8609" y="10077"/>
                    <a:pt x="9187" y="9681"/>
                    <a:pt x="9825" y="9681"/>
                  </a:cubicBezTo>
                  <a:lnTo>
                    <a:pt x="20926" y="9681"/>
                  </a:lnTo>
                  <a:cubicBezTo>
                    <a:pt x="22256" y="9681"/>
                    <a:pt x="23335" y="8602"/>
                    <a:pt x="23335" y="7265"/>
                  </a:cubicBezTo>
                  <a:lnTo>
                    <a:pt x="23335" y="2417"/>
                  </a:lnTo>
                  <a:cubicBezTo>
                    <a:pt x="23335" y="1080"/>
                    <a:pt x="22256" y="1"/>
                    <a:pt x="20926" y="1"/>
                  </a:cubicBezTo>
                  <a:close/>
                </a:path>
              </a:pathLst>
            </a:custGeom>
            <a:solidFill>
              <a:srgbClr val="FEF7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3"/>
            <p:cNvSpPr/>
            <p:nvPr/>
          </p:nvSpPr>
          <p:spPr>
            <a:xfrm>
              <a:off x="3802575" y="4614525"/>
              <a:ext cx="370075" cy="49800"/>
            </a:xfrm>
            <a:custGeom>
              <a:avLst/>
              <a:gdLst/>
              <a:ahLst/>
              <a:cxnLst/>
              <a:rect l="l" t="t" r="r" b="b"/>
              <a:pathLst>
                <a:path w="14803" h="1992" extrusionOk="0">
                  <a:moveTo>
                    <a:pt x="13679" y="1"/>
                  </a:moveTo>
                  <a:cubicBezTo>
                    <a:pt x="13674" y="1"/>
                    <a:pt x="13668" y="1"/>
                    <a:pt x="13663" y="1"/>
                  </a:cubicBezTo>
                  <a:lnTo>
                    <a:pt x="1110" y="1"/>
                  </a:lnTo>
                  <a:cubicBezTo>
                    <a:pt x="472" y="1"/>
                    <a:pt x="1" y="593"/>
                    <a:pt x="137" y="1217"/>
                  </a:cubicBezTo>
                  <a:cubicBezTo>
                    <a:pt x="250" y="1675"/>
                    <a:pt x="660" y="1992"/>
                    <a:pt x="1124" y="1992"/>
                  </a:cubicBezTo>
                  <a:cubicBezTo>
                    <a:pt x="1129" y="1992"/>
                    <a:pt x="1135" y="1992"/>
                    <a:pt x="1140" y="1992"/>
                  </a:cubicBezTo>
                  <a:lnTo>
                    <a:pt x="13693" y="1992"/>
                  </a:lnTo>
                  <a:cubicBezTo>
                    <a:pt x="14331" y="1992"/>
                    <a:pt x="14803" y="1399"/>
                    <a:pt x="14666" y="776"/>
                  </a:cubicBezTo>
                  <a:cubicBezTo>
                    <a:pt x="14553" y="318"/>
                    <a:pt x="14144" y="1"/>
                    <a:pt x="13679" y="1"/>
                  </a:cubicBezTo>
                  <a:close/>
                </a:path>
              </a:pathLst>
            </a:custGeom>
            <a:solidFill>
              <a:srgbClr val="1551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3"/>
            <p:cNvSpPr/>
            <p:nvPr/>
          </p:nvSpPr>
          <p:spPr>
            <a:xfrm>
              <a:off x="2720550" y="3666425"/>
              <a:ext cx="583600" cy="361250"/>
            </a:xfrm>
            <a:custGeom>
              <a:avLst/>
              <a:gdLst/>
              <a:ahLst/>
              <a:cxnLst/>
              <a:rect l="l" t="t" r="r" b="b"/>
              <a:pathLst>
                <a:path w="23344" h="14450" extrusionOk="0">
                  <a:moveTo>
                    <a:pt x="2417" y="1"/>
                  </a:moveTo>
                  <a:cubicBezTo>
                    <a:pt x="1087" y="1"/>
                    <a:pt x="0" y="1080"/>
                    <a:pt x="0" y="2417"/>
                  </a:cubicBezTo>
                  <a:lnTo>
                    <a:pt x="0" y="7265"/>
                  </a:lnTo>
                  <a:cubicBezTo>
                    <a:pt x="0" y="8602"/>
                    <a:pt x="1087" y="9681"/>
                    <a:pt x="2417" y="9681"/>
                  </a:cubicBezTo>
                  <a:lnTo>
                    <a:pt x="13511" y="9681"/>
                  </a:lnTo>
                  <a:cubicBezTo>
                    <a:pt x="14157" y="9681"/>
                    <a:pt x="14734" y="10076"/>
                    <a:pt x="14970" y="10669"/>
                  </a:cubicBezTo>
                  <a:cubicBezTo>
                    <a:pt x="15874" y="12865"/>
                    <a:pt x="17112" y="13876"/>
                    <a:pt x="18944" y="14415"/>
                  </a:cubicBezTo>
                  <a:cubicBezTo>
                    <a:pt x="19023" y="14438"/>
                    <a:pt x="19102" y="14449"/>
                    <a:pt x="19179" y="14449"/>
                  </a:cubicBezTo>
                  <a:cubicBezTo>
                    <a:pt x="19702" y="14449"/>
                    <a:pt x="20121" y="13941"/>
                    <a:pt x="19962" y="13404"/>
                  </a:cubicBezTo>
                  <a:cubicBezTo>
                    <a:pt x="19741" y="12576"/>
                    <a:pt x="19650" y="11725"/>
                    <a:pt x="19696" y="10874"/>
                  </a:cubicBezTo>
                  <a:cubicBezTo>
                    <a:pt x="19726" y="10221"/>
                    <a:pt x="20251" y="9696"/>
                    <a:pt x="20912" y="9681"/>
                  </a:cubicBezTo>
                  <a:cubicBezTo>
                    <a:pt x="22249" y="9658"/>
                    <a:pt x="23343" y="8633"/>
                    <a:pt x="23343" y="7295"/>
                  </a:cubicBezTo>
                  <a:lnTo>
                    <a:pt x="23343" y="2417"/>
                  </a:lnTo>
                  <a:cubicBezTo>
                    <a:pt x="23343" y="1080"/>
                    <a:pt x="22264" y="1"/>
                    <a:pt x="20927" y="1"/>
                  </a:cubicBezTo>
                  <a:close/>
                </a:path>
              </a:pathLst>
            </a:custGeom>
            <a:solidFill>
              <a:srgbClr val="FEF7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3"/>
            <p:cNvSpPr/>
            <p:nvPr/>
          </p:nvSpPr>
          <p:spPr>
            <a:xfrm>
              <a:off x="2828075" y="3762550"/>
              <a:ext cx="368925" cy="49800"/>
            </a:xfrm>
            <a:custGeom>
              <a:avLst/>
              <a:gdLst/>
              <a:ahLst/>
              <a:cxnLst/>
              <a:rect l="l" t="t" r="r" b="b"/>
              <a:pathLst>
                <a:path w="14757" h="1992" extrusionOk="0">
                  <a:moveTo>
                    <a:pt x="13633" y="0"/>
                  </a:moveTo>
                  <a:cubicBezTo>
                    <a:pt x="13628" y="0"/>
                    <a:pt x="13622" y="0"/>
                    <a:pt x="13617" y="1"/>
                  </a:cubicBezTo>
                  <a:lnTo>
                    <a:pt x="1064" y="1"/>
                  </a:lnTo>
                  <a:cubicBezTo>
                    <a:pt x="464" y="1"/>
                    <a:pt x="0" y="525"/>
                    <a:pt x="76" y="1118"/>
                  </a:cubicBezTo>
                  <a:cubicBezTo>
                    <a:pt x="151" y="1622"/>
                    <a:pt x="584" y="1991"/>
                    <a:pt x="1087" y="1991"/>
                  </a:cubicBezTo>
                  <a:cubicBezTo>
                    <a:pt x="1092" y="1991"/>
                    <a:pt x="1097" y="1991"/>
                    <a:pt x="1102" y="1991"/>
                  </a:cubicBezTo>
                  <a:lnTo>
                    <a:pt x="13647" y="1991"/>
                  </a:lnTo>
                  <a:cubicBezTo>
                    <a:pt x="14285" y="1984"/>
                    <a:pt x="14757" y="1391"/>
                    <a:pt x="14620" y="776"/>
                  </a:cubicBezTo>
                  <a:cubicBezTo>
                    <a:pt x="14507" y="317"/>
                    <a:pt x="14098" y="0"/>
                    <a:pt x="13633" y="0"/>
                  </a:cubicBezTo>
                  <a:close/>
                </a:path>
              </a:pathLst>
            </a:custGeom>
            <a:solidFill>
              <a:srgbClr val="1551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3"/>
            <p:cNvSpPr/>
            <p:nvPr/>
          </p:nvSpPr>
          <p:spPr>
            <a:xfrm>
              <a:off x="2776025" y="4452075"/>
              <a:ext cx="502100" cy="470725"/>
            </a:xfrm>
            <a:custGeom>
              <a:avLst/>
              <a:gdLst/>
              <a:ahLst/>
              <a:cxnLst/>
              <a:rect l="l" t="t" r="r" b="b"/>
              <a:pathLst>
                <a:path w="20084" h="18829" extrusionOk="0">
                  <a:moveTo>
                    <a:pt x="10045" y="0"/>
                  </a:moveTo>
                  <a:cubicBezTo>
                    <a:pt x="9468" y="0"/>
                    <a:pt x="8891" y="287"/>
                    <a:pt x="8564" y="861"/>
                  </a:cubicBezTo>
                  <a:lnTo>
                    <a:pt x="7614" y="2532"/>
                  </a:lnTo>
                  <a:cubicBezTo>
                    <a:pt x="7301" y="3072"/>
                    <a:pt x="6731" y="3395"/>
                    <a:pt x="6124" y="3395"/>
                  </a:cubicBezTo>
                  <a:cubicBezTo>
                    <a:pt x="6039" y="3395"/>
                    <a:pt x="5953" y="3389"/>
                    <a:pt x="5866" y="3376"/>
                  </a:cubicBezTo>
                  <a:lnTo>
                    <a:pt x="3967" y="3072"/>
                  </a:lnTo>
                  <a:cubicBezTo>
                    <a:pt x="3874" y="3057"/>
                    <a:pt x="3782" y="3050"/>
                    <a:pt x="3692" y="3050"/>
                  </a:cubicBezTo>
                  <a:cubicBezTo>
                    <a:pt x="2519" y="3050"/>
                    <a:pt x="1654" y="4246"/>
                    <a:pt x="2113" y="5389"/>
                  </a:cubicBezTo>
                  <a:lnTo>
                    <a:pt x="2834" y="7175"/>
                  </a:lnTo>
                  <a:cubicBezTo>
                    <a:pt x="3093" y="7829"/>
                    <a:pt x="2926" y="8588"/>
                    <a:pt x="2401" y="9067"/>
                  </a:cubicBezTo>
                  <a:lnTo>
                    <a:pt x="980" y="10359"/>
                  </a:lnTo>
                  <a:cubicBezTo>
                    <a:pt x="0" y="11255"/>
                    <a:pt x="373" y="12866"/>
                    <a:pt x="1642" y="13246"/>
                  </a:cubicBezTo>
                  <a:lnTo>
                    <a:pt x="3480" y="13801"/>
                  </a:lnTo>
                  <a:cubicBezTo>
                    <a:pt x="4164" y="14006"/>
                    <a:pt x="4643" y="14614"/>
                    <a:pt x="4689" y="15321"/>
                  </a:cubicBezTo>
                  <a:lnTo>
                    <a:pt x="4818" y="17235"/>
                  </a:lnTo>
                  <a:cubicBezTo>
                    <a:pt x="4883" y="18188"/>
                    <a:pt x="5678" y="18829"/>
                    <a:pt x="6524" y="18829"/>
                  </a:cubicBezTo>
                  <a:cubicBezTo>
                    <a:pt x="6853" y="18829"/>
                    <a:pt x="7189" y="18732"/>
                    <a:pt x="7492" y="18520"/>
                  </a:cubicBezTo>
                  <a:lnTo>
                    <a:pt x="9065" y="17425"/>
                  </a:lnTo>
                  <a:cubicBezTo>
                    <a:pt x="9358" y="17220"/>
                    <a:pt x="9700" y="17118"/>
                    <a:pt x="10042" y="17118"/>
                  </a:cubicBezTo>
                  <a:cubicBezTo>
                    <a:pt x="10384" y="17118"/>
                    <a:pt x="10726" y="17220"/>
                    <a:pt x="11018" y="17425"/>
                  </a:cubicBezTo>
                  <a:lnTo>
                    <a:pt x="12599" y="18520"/>
                  </a:lnTo>
                  <a:cubicBezTo>
                    <a:pt x="12902" y="18732"/>
                    <a:pt x="13238" y="18829"/>
                    <a:pt x="13567" y="18829"/>
                  </a:cubicBezTo>
                  <a:cubicBezTo>
                    <a:pt x="14412" y="18829"/>
                    <a:pt x="15205" y="18188"/>
                    <a:pt x="15266" y="17235"/>
                  </a:cubicBezTo>
                  <a:lnTo>
                    <a:pt x="15395" y="15321"/>
                  </a:lnTo>
                  <a:cubicBezTo>
                    <a:pt x="15440" y="14614"/>
                    <a:pt x="15927" y="14006"/>
                    <a:pt x="16611" y="13801"/>
                  </a:cubicBezTo>
                  <a:lnTo>
                    <a:pt x="18449" y="13246"/>
                  </a:lnTo>
                  <a:cubicBezTo>
                    <a:pt x="19718" y="12866"/>
                    <a:pt x="20083" y="11255"/>
                    <a:pt x="19111" y="10359"/>
                  </a:cubicBezTo>
                  <a:lnTo>
                    <a:pt x="17690" y="9067"/>
                  </a:lnTo>
                  <a:cubicBezTo>
                    <a:pt x="17165" y="8588"/>
                    <a:pt x="16991" y="7829"/>
                    <a:pt x="17256" y="7175"/>
                  </a:cubicBezTo>
                  <a:lnTo>
                    <a:pt x="17971" y="5389"/>
                  </a:lnTo>
                  <a:cubicBezTo>
                    <a:pt x="18430" y="4246"/>
                    <a:pt x="17571" y="3050"/>
                    <a:pt x="16399" y="3050"/>
                  </a:cubicBezTo>
                  <a:cubicBezTo>
                    <a:pt x="16309" y="3050"/>
                    <a:pt x="16217" y="3057"/>
                    <a:pt x="16124" y="3072"/>
                  </a:cubicBezTo>
                  <a:lnTo>
                    <a:pt x="14225" y="3376"/>
                  </a:lnTo>
                  <a:cubicBezTo>
                    <a:pt x="14138" y="3389"/>
                    <a:pt x="14052" y="3395"/>
                    <a:pt x="13966" y="3395"/>
                  </a:cubicBezTo>
                  <a:cubicBezTo>
                    <a:pt x="13358" y="3395"/>
                    <a:pt x="12783" y="3072"/>
                    <a:pt x="12477" y="2532"/>
                  </a:cubicBezTo>
                  <a:lnTo>
                    <a:pt x="11527" y="861"/>
                  </a:lnTo>
                  <a:cubicBezTo>
                    <a:pt x="11200" y="287"/>
                    <a:pt x="10623" y="0"/>
                    <a:pt x="10045" y="0"/>
                  </a:cubicBezTo>
                  <a:close/>
                </a:path>
              </a:pathLst>
            </a:custGeom>
            <a:solidFill>
              <a:srgbClr val="DA78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3"/>
            <p:cNvSpPr/>
            <p:nvPr/>
          </p:nvSpPr>
          <p:spPr>
            <a:xfrm>
              <a:off x="2776200" y="4475850"/>
              <a:ext cx="372350" cy="447025"/>
            </a:xfrm>
            <a:custGeom>
              <a:avLst/>
              <a:gdLst/>
              <a:ahLst/>
              <a:cxnLst/>
              <a:rect l="l" t="t" r="r" b="b"/>
              <a:pathLst>
                <a:path w="14894" h="17881" extrusionOk="0">
                  <a:moveTo>
                    <a:pt x="8496" y="1"/>
                  </a:moveTo>
                  <a:lnTo>
                    <a:pt x="7599" y="1589"/>
                  </a:lnTo>
                  <a:cubicBezTo>
                    <a:pt x="7295" y="2124"/>
                    <a:pt x="6727" y="2447"/>
                    <a:pt x="6124" y="2447"/>
                  </a:cubicBezTo>
                  <a:cubicBezTo>
                    <a:pt x="6034" y="2447"/>
                    <a:pt x="5943" y="2440"/>
                    <a:pt x="5852" y="2425"/>
                  </a:cubicBezTo>
                  <a:lnTo>
                    <a:pt x="3952" y="2128"/>
                  </a:lnTo>
                  <a:cubicBezTo>
                    <a:pt x="3856" y="2113"/>
                    <a:pt x="3762" y="2105"/>
                    <a:pt x="3670" y="2105"/>
                  </a:cubicBezTo>
                  <a:cubicBezTo>
                    <a:pt x="2502" y="2105"/>
                    <a:pt x="1648" y="3305"/>
                    <a:pt x="2106" y="4446"/>
                  </a:cubicBezTo>
                  <a:lnTo>
                    <a:pt x="2820" y="6224"/>
                  </a:lnTo>
                  <a:cubicBezTo>
                    <a:pt x="3086" y="6885"/>
                    <a:pt x="2911" y="7637"/>
                    <a:pt x="2387" y="8116"/>
                  </a:cubicBezTo>
                  <a:lnTo>
                    <a:pt x="973" y="9415"/>
                  </a:lnTo>
                  <a:cubicBezTo>
                    <a:pt x="1" y="10304"/>
                    <a:pt x="373" y="11915"/>
                    <a:pt x="1635" y="12303"/>
                  </a:cubicBezTo>
                  <a:lnTo>
                    <a:pt x="3473" y="12850"/>
                  </a:lnTo>
                  <a:cubicBezTo>
                    <a:pt x="4157" y="13055"/>
                    <a:pt x="4636" y="13663"/>
                    <a:pt x="4682" y="14370"/>
                  </a:cubicBezTo>
                  <a:lnTo>
                    <a:pt x="4811" y="16284"/>
                  </a:lnTo>
                  <a:cubicBezTo>
                    <a:pt x="4877" y="17239"/>
                    <a:pt x="5675" y="17881"/>
                    <a:pt x="6523" y="17881"/>
                  </a:cubicBezTo>
                  <a:cubicBezTo>
                    <a:pt x="6849" y="17881"/>
                    <a:pt x="7183" y="17785"/>
                    <a:pt x="7485" y="17576"/>
                  </a:cubicBezTo>
                  <a:lnTo>
                    <a:pt x="9058" y="16482"/>
                  </a:lnTo>
                  <a:cubicBezTo>
                    <a:pt x="9351" y="16277"/>
                    <a:pt x="9691" y="16174"/>
                    <a:pt x="10031" y="16174"/>
                  </a:cubicBezTo>
                  <a:cubicBezTo>
                    <a:pt x="10371" y="16174"/>
                    <a:pt x="10711" y="16277"/>
                    <a:pt x="11004" y="16482"/>
                  </a:cubicBezTo>
                  <a:lnTo>
                    <a:pt x="12576" y="17576"/>
                  </a:lnTo>
                  <a:cubicBezTo>
                    <a:pt x="12871" y="17781"/>
                    <a:pt x="13209" y="17879"/>
                    <a:pt x="13544" y="17879"/>
                  </a:cubicBezTo>
                  <a:cubicBezTo>
                    <a:pt x="14055" y="17879"/>
                    <a:pt x="14559" y="17650"/>
                    <a:pt x="14894" y="17219"/>
                  </a:cubicBezTo>
                  <a:cubicBezTo>
                    <a:pt x="8397" y="13139"/>
                    <a:pt x="7136" y="5206"/>
                    <a:pt x="8496" y="1"/>
                  </a:cubicBezTo>
                  <a:close/>
                </a:path>
              </a:pathLst>
            </a:custGeom>
            <a:solidFill>
              <a:srgbClr val="C62F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3"/>
            <p:cNvSpPr/>
            <p:nvPr/>
          </p:nvSpPr>
          <p:spPr>
            <a:xfrm>
              <a:off x="3907625" y="3653175"/>
              <a:ext cx="390400" cy="372275"/>
            </a:xfrm>
            <a:custGeom>
              <a:avLst/>
              <a:gdLst/>
              <a:ahLst/>
              <a:cxnLst/>
              <a:rect l="l" t="t" r="r" b="b"/>
              <a:pathLst>
                <a:path w="15616" h="14891" extrusionOk="0">
                  <a:moveTo>
                    <a:pt x="7446" y="0"/>
                  </a:moveTo>
                  <a:cubicBezTo>
                    <a:pt x="6487" y="0"/>
                    <a:pt x="5519" y="186"/>
                    <a:pt x="4598" y="569"/>
                  </a:cubicBezTo>
                  <a:cubicBezTo>
                    <a:pt x="1817" y="1724"/>
                    <a:pt x="1" y="4436"/>
                    <a:pt x="1" y="7445"/>
                  </a:cubicBezTo>
                  <a:cubicBezTo>
                    <a:pt x="1" y="10454"/>
                    <a:pt x="1817" y="13167"/>
                    <a:pt x="4598" y="14322"/>
                  </a:cubicBezTo>
                  <a:cubicBezTo>
                    <a:pt x="5519" y="14705"/>
                    <a:pt x="6487" y="14890"/>
                    <a:pt x="7446" y="14890"/>
                  </a:cubicBezTo>
                  <a:cubicBezTo>
                    <a:pt x="9381" y="14890"/>
                    <a:pt x="11283" y="14134"/>
                    <a:pt x="12705" y="12711"/>
                  </a:cubicBezTo>
                  <a:cubicBezTo>
                    <a:pt x="15616" y="9801"/>
                    <a:pt x="15616" y="5090"/>
                    <a:pt x="12705" y="2180"/>
                  </a:cubicBezTo>
                  <a:cubicBezTo>
                    <a:pt x="11283" y="757"/>
                    <a:pt x="9381" y="0"/>
                    <a:pt x="7446" y="0"/>
                  </a:cubicBezTo>
                  <a:close/>
                </a:path>
              </a:pathLst>
            </a:custGeom>
            <a:solidFill>
              <a:srgbClr val="FAD5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3"/>
            <p:cNvSpPr/>
            <p:nvPr/>
          </p:nvSpPr>
          <p:spPr>
            <a:xfrm>
              <a:off x="3869825" y="3657700"/>
              <a:ext cx="360775" cy="367725"/>
            </a:xfrm>
            <a:custGeom>
              <a:avLst/>
              <a:gdLst/>
              <a:ahLst/>
              <a:cxnLst/>
              <a:rect l="l" t="t" r="r" b="b"/>
              <a:pathLst>
                <a:path w="14431" h="14709" extrusionOk="0">
                  <a:moveTo>
                    <a:pt x="7326" y="0"/>
                  </a:moveTo>
                  <a:lnTo>
                    <a:pt x="7326" y="0"/>
                  </a:lnTo>
                  <a:cubicBezTo>
                    <a:pt x="2424" y="1094"/>
                    <a:pt x="1" y="6634"/>
                    <a:pt x="2508" y="10980"/>
                  </a:cubicBezTo>
                  <a:cubicBezTo>
                    <a:pt x="3917" y="13426"/>
                    <a:pt x="6431" y="14709"/>
                    <a:pt x="8967" y="14709"/>
                  </a:cubicBezTo>
                  <a:cubicBezTo>
                    <a:pt x="10946" y="14709"/>
                    <a:pt x="12938" y="13928"/>
                    <a:pt x="14430" y="12310"/>
                  </a:cubicBezTo>
                  <a:cubicBezTo>
                    <a:pt x="8055" y="10798"/>
                    <a:pt x="6117" y="4316"/>
                    <a:pt x="7326" y="0"/>
                  </a:cubicBezTo>
                  <a:close/>
                </a:path>
              </a:pathLst>
            </a:custGeom>
            <a:solidFill>
              <a:srgbClr val="FAE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3"/>
            <p:cNvSpPr/>
            <p:nvPr/>
          </p:nvSpPr>
          <p:spPr>
            <a:xfrm>
              <a:off x="4012100" y="3763500"/>
              <a:ext cx="157325" cy="151550"/>
            </a:xfrm>
            <a:custGeom>
              <a:avLst/>
              <a:gdLst/>
              <a:ahLst/>
              <a:cxnLst/>
              <a:rect l="l" t="t" r="r" b="b"/>
              <a:pathLst>
                <a:path w="6293" h="6062" extrusionOk="0">
                  <a:moveTo>
                    <a:pt x="3268" y="1"/>
                  </a:moveTo>
                  <a:cubicBezTo>
                    <a:pt x="2037" y="1"/>
                    <a:pt x="935" y="738"/>
                    <a:pt x="464" y="1870"/>
                  </a:cubicBezTo>
                  <a:cubicBezTo>
                    <a:pt x="1" y="3002"/>
                    <a:pt x="259" y="4309"/>
                    <a:pt x="1125" y="5175"/>
                  </a:cubicBezTo>
                  <a:cubicBezTo>
                    <a:pt x="1704" y="5754"/>
                    <a:pt x="2476" y="6061"/>
                    <a:pt x="3262" y="6061"/>
                  </a:cubicBezTo>
                  <a:cubicBezTo>
                    <a:pt x="3653" y="6061"/>
                    <a:pt x="4047" y="5985"/>
                    <a:pt x="4423" y="5829"/>
                  </a:cubicBezTo>
                  <a:cubicBezTo>
                    <a:pt x="5555" y="5357"/>
                    <a:pt x="6292" y="4256"/>
                    <a:pt x="6292" y="3032"/>
                  </a:cubicBezTo>
                  <a:cubicBezTo>
                    <a:pt x="6292" y="1361"/>
                    <a:pt x="4940" y="1"/>
                    <a:pt x="3268" y="1"/>
                  </a:cubicBezTo>
                  <a:close/>
                </a:path>
              </a:pathLst>
            </a:custGeom>
            <a:solidFill>
              <a:srgbClr val="DA78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3"/>
            <p:cNvSpPr/>
            <p:nvPr/>
          </p:nvSpPr>
          <p:spPr>
            <a:xfrm>
              <a:off x="4008700" y="3777375"/>
              <a:ext cx="114175" cy="137675"/>
            </a:xfrm>
            <a:custGeom>
              <a:avLst/>
              <a:gdLst/>
              <a:ahLst/>
              <a:cxnLst/>
              <a:rect l="l" t="t" r="r" b="b"/>
              <a:pathLst>
                <a:path w="4567" h="5507" extrusionOk="0">
                  <a:moveTo>
                    <a:pt x="1664" y="0"/>
                  </a:moveTo>
                  <a:cubicBezTo>
                    <a:pt x="395" y="882"/>
                    <a:pt x="0" y="2584"/>
                    <a:pt x="752" y="3936"/>
                  </a:cubicBezTo>
                  <a:cubicBezTo>
                    <a:pt x="1299" y="4934"/>
                    <a:pt x="2332" y="5507"/>
                    <a:pt x="3405" y="5507"/>
                  </a:cubicBezTo>
                  <a:cubicBezTo>
                    <a:pt x="3794" y="5507"/>
                    <a:pt x="4188" y="5431"/>
                    <a:pt x="4567" y="5274"/>
                  </a:cubicBezTo>
                  <a:cubicBezTo>
                    <a:pt x="3009" y="3822"/>
                    <a:pt x="2067" y="1930"/>
                    <a:pt x="1664" y="0"/>
                  </a:cubicBezTo>
                  <a:close/>
                </a:path>
              </a:pathLst>
            </a:custGeom>
            <a:solidFill>
              <a:srgbClr val="C62F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 name="Google Shape;518;p33"/>
          <p:cNvSpPr/>
          <p:nvPr/>
        </p:nvSpPr>
        <p:spPr>
          <a:xfrm rot="10800000">
            <a:off x="-127775" y="3993538"/>
            <a:ext cx="2034700" cy="1219925"/>
          </a:xfrm>
          <a:custGeom>
            <a:avLst/>
            <a:gdLst/>
            <a:ahLst/>
            <a:cxnLst/>
            <a:rect l="l" t="t" r="r" b="b"/>
            <a:pathLst>
              <a:path w="81388" h="48797" extrusionOk="0">
                <a:moveTo>
                  <a:pt x="0" y="0"/>
                </a:moveTo>
                <a:cubicBezTo>
                  <a:pt x="647" y="2464"/>
                  <a:pt x="2603" y="5189"/>
                  <a:pt x="4240" y="6842"/>
                </a:cubicBezTo>
                <a:cubicBezTo>
                  <a:pt x="7464" y="10100"/>
                  <a:pt x="11974" y="11778"/>
                  <a:pt x="16476" y="12645"/>
                </a:cubicBezTo>
                <a:cubicBezTo>
                  <a:pt x="20985" y="13513"/>
                  <a:pt x="25593" y="13660"/>
                  <a:pt x="30128" y="14372"/>
                </a:cubicBezTo>
                <a:cubicBezTo>
                  <a:pt x="35382" y="15191"/>
                  <a:pt x="40809" y="16942"/>
                  <a:pt x="44271" y="20985"/>
                </a:cubicBezTo>
                <a:cubicBezTo>
                  <a:pt x="48273" y="25659"/>
                  <a:pt x="49198" y="32869"/>
                  <a:pt x="54371" y="36209"/>
                </a:cubicBezTo>
                <a:cubicBezTo>
                  <a:pt x="57472" y="38211"/>
                  <a:pt x="61323" y="38285"/>
                  <a:pt x="65076" y="38285"/>
                </a:cubicBezTo>
                <a:cubicBezTo>
                  <a:pt x="65375" y="38285"/>
                  <a:pt x="65673" y="38285"/>
                  <a:pt x="65971" y="38285"/>
                </a:cubicBezTo>
                <a:cubicBezTo>
                  <a:pt x="66304" y="38285"/>
                  <a:pt x="66636" y="38285"/>
                  <a:pt x="66967" y="38288"/>
                </a:cubicBezTo>
                <a:cubicBezTo>
                  <a:pt x="71288" y="38320"/>
                  <a:pt x="76166" y="39098"/>
                  <a:pt x="78630" y="42650"/>
                </a:cubicBezTo>
                <a:cubicBezTo>
                  <a:pt x="79898" y="44483"/>
                  <a:pt x="80299" y="46783"/>
                  <a:pt x="81355" y="48748"/>
                </a:cubicBezTo>
                <a:cubicBezTo>
                  <a:pt x="81363" y="48764"/>
                  <a:pt x="81372" y="48780"/>
                  <a:pt x="81380" y="48797"/>
                </a:cubicBezTo>
                <a:lnTo>
                  <a:pt x="81388" y="0"/>
                </a:lnTo>
                <a:close/>
              </a:path>
            </a:pathLst>
          </a:custGeom>
          <a:solidFill>
            <a:srgbClr val="E655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cxnSp>
        <p:nvCxnSpPr>
          <p:cNvPr id="540" name="Google Shape;540;p35"/>
          <p:cNvCxnSpPr/>
          <p:nvPr/>
        </p:nvCxnSpPr>
        <p:spPr>
          <a:xfrm rot="10800000">
            <a:off x="3372894" y="2224825"/>
            <a:ext cx="3548700" cy="0"/>
          </a:xfrm>
          <a:prstGeom prst="straightConnector1">
            <a:avLst/>
          </a:prstGeom>
          <a:noFill/>
          <a:ln w="28575" cap="flat" cmpd="sng">
            <a:solidFill>
              <a:schemeClr val="accent3"/>
            </a:solidFill>
            <a:prstDash val="solid"/>
            <a:round/>
            <a:headEnd type="none" w="med" len="med"/>
            <a:tailEnd type="none" w="med" len="med"/>
          </a:ln>
        </p:spPr>
      </p:cxnSp>
      <p:sp>
        <p:nvSpPr>
          <p:cNvPr id="541" name="Google Shape;541;p35"/>
          <p:cNvSpPr/>
          <p:nvPr/>
        </p:nvSpPr>
        <p:spPr>
          <a:xfrm flipH="1">
            <a:off x="5385725" y="1986700"/>
            <a:ext cx="3876600" cy="2616900"/>
          </a:xfrm>
          <a:prstGeom prst="round2DiagRect">
            <a:avLst>
              <a:gd name="adj1" fmla="val 16667"/>
              <a:gd name="adj2" fmla="val 597"/>
            </a:avLst>
          </a:prstGeom>
          <a:solidFill>
            <a:srgbClr val="E6555C">
              <a:alpha val="45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5"/>
          <p:cNvSpPr txBox="1">
            <a:spLocks noGrp="1"/>
          </p:cNvSpPr>
          <p:nvPr>
            <p:ph type="ctrTitle"/>
          </p:nvPr>
        </p:nvSpPr>
        <p:spPr>
          <a:xfrm>
            <a:off x="619900" y="165229"/>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Advertising</a:t>
            </a:r>
            <a:endParaRPr dirty="0"/>
          </a:p>
        </p:txBody>
      </p:sp>
      <p:sp>
        <p:nvSpPr>
          <p:cNvPr id="543" name="Google Shape;543;p35"/>
          <p:cNvSpPr txBox="1"/>
          <p:nvPr/>
        </p:nvSpPr>
        <p:spPr>
          <a:xfrm flipH="1">
            <a:off x="3875367" y="1600925"/>
            <a:ext cx="1278600" cy="392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s" sz="2400" b="1">
                <a:solidFill>
                  <a:schemeClr val="accent3"/>
                </a:solidFill>
                <a:latin typeface="Amatic SC"/>
                <a:ea typeface="Amatic SC"/>
                <a:cs typeface="Amatic SC"/>
                <a:sym typeface="Amatic SC"/>
              </a:rPr>
              <a:t>CHANNEL</a:t>
            </a:r>
            <a:endParaRPr sz="2400" b="1">
              <a:solidFill>
                <a:schemeClr val="accent3"/>
              </a:solidFill>
              <a:latin typeface="Amatic SC"/>
              <a:ea typeface="Amatic SC"/>
              <a:cs typeface="Amatic SC"/>
              <a:sym typeface="Amatic SC"/>
            </a:endParaRPr>
          </a:p>
        </p:txBody>
      </p:sp>
      <p:sp>
        <p:nvSpPr>
          <p:cNvPr id="544" name="Google Shape;544;p35"/>
          <p:cNvSpPr txBox="1"/>
          <p:nvPr/>
        </p:nvSpPr>
        <p:spPr>
          <a:xfrm flipH="1">
            <a:off x="3700467" y="1842543"/>
            <a:ext cx="1453500" cy="318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1200" dirty="0">
                <a:solidFill>
                  <a:schemeClr val="dk1"/>
                </a:solidFill>
                <a:latin typeface="Californian FB" panose="0207040306080B030204" pitchFamily="18" charset="77"/>
                <a:ea typeface="Muli"/>
                <a:cs typeface="Muli"/>
                <a:sym typeface="Muli"/>
              </a:rPr>
              <a:t>Multimedia</a:t>
            </a:r>
            <a:endParaRPr sz="1200" dirty="0">
              <a:solidFill>
                <a:schemeClr val="dk1"/>
              </a:solidFill>
              <a:latin typeface="Californian FB" panose="0207040306080B030204" pitchFamily="18" charset="77"/>
              <a:ea typeface="Muli"/>
              <a:cs typeface="Muli"/>
              <a:sym typeface="Muli"/>
            </a:endParaRPr>
          </a:p>
        </p:txBody>
      </p:sp>
      <p:pic>
        <p:nvPicPr>
          <p:cNvPr id="545" name="Google Shape;545;p35"/>
          <p:cNvPicPr preferRelativeResize="0"/>
          <p:nvPr/>
        </p:nvPicPr>
        <p:blipFill rotWithShape="1">
          <a:blip r:embed="rId3">
            <a:alphaModFix/>
          </a:blip>
          <a:srcRect l="300" t="5857" r="-300" b="-13130"/>
          <a:stretch/>
        </p:blipFill>
        <p:spPr>
          <a:xfrm rot="143910">
            <a:off x="5261601" y="943241"/>
            <a:ext cx="3754112" cy="4425420"/>
          </a:xfrm>
          <a:prstGeom prst="rect">
            <a:avLst/>
          </a:prstGeom>
          <a:noFill/>
          <a:ln>
            <a:noFill/>
          </a:ln>
        </p:spPr>
      </p:pic>
      <p:sp>
        <p:nvSpPr>
          <p:cNvPr id="546" name="Google Shape;546;p35"/>
          <p:cNvSpPr/>
          <p:nvPr/>
        </p:nvSpPr>
        <p:spPr>
          <a:xfrm flipH="1">
            <a:off x="843420" y="1605800"/>
            <a:ext cx="2989800" cy="630600"/>
          </a:xfrm>
          <a:prstGeom prst="round2DiagRect">
            <a:avLst>
              <a:gd name="adj1" fmla="val 16667"/>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5"/>
          <p:cNvSpPr txBox="1"/>
          <p:nvPr/>
        </p:nvSpPr>
        <p:spPr>
          <a:xfrm flipH="1">
            <a:off x="1929910" y="1715336"/>
            <a:ext cx="1752600" cy="39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3000" b="1" dirty="0">
                <a:solidFill>
                  <a:schemeClr val="accent1"/>
                </a:solidFill>
                <a:latin typeface="Amatic SC"/>
                <a:ea typeface="Amatic SC"/>
                <a:cs typeface="Amatic SC"/>
                <a:sym typeface="Amatic SC"/>
              </a:rPr>
              <a:t>$46,200</a:t>
            </a:r>
            <a:endParaRPr sz="3000" b="1" dirty="0">
              <a:solidFill>
                <a:schemeClr val="accent1"/>
              </a:solidFill>
              <a:latin typeface="Amatic SC"/>
              <a:ea typeface="Amatic SC"/>
              <a:cs typeface="Amatic SC"/>
              <a:sym typeface="Amatic SC"/>
            </a:endParaRPr>
          </a:p>
        </p:txBody>
      </p:sp>
      <p:sp>
        <p:nvSpPr>
          <p:cNvPr id="548" name="Google Shape;548;p35"/>
          <p:cNvSpPr txBox="1"/>
          <p:nvPr/>
        </p:nvSpPr>
        <p:spPr>
          <a:xfrm flipH="1">
            <a:off x="1110904" y="1715329"/>
            <a:ext cx="1063800" cy="39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3000" b="1">
                <a:solidFill>
                  <a:schemeClr val="accent1"/>
                </a:solidFill>
                <a:latin typeface="Amatic SC"/>
                <a:ea typeface="Amatic SC"/>
                <a:cs typeface="Amatic SC"/>
                <a:sym typeface="Amatic SC"/>
              </a:rPr>
              <a:t>BUDGET</a:t>
            </a:r>
            <a:endParaRPr sz="3000" b="1">
              <a:solidFill>
                <a:schemeClr val="accent1"/>
              </a:solidFill>
              <a:latin typeface="Amatic SC"/>
              <a:ea typeface="Amatic SC"/>
              <a:cs typeface="Amatic SC"/>
              <a:sym typeface="Amatic SC"/>
            </a:endParaRPr>
          </a:p>
        </p:txBody>
      </p:sp>
      <p:sp>
        <p:nvSpPr>
          <p:cNvPr id="549" name="Google Shape;549;p35"/>
          <p:cNvSpPr txBox="1"/>
          <p:nvPr/>
        </p:nvSpPr>
        <p:spPr>
          <a:xfrm flipH="1">
            <a:off x="3797067" y="2503825"/>
            <a:ext cx="1356900" cy="392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s" sz="2400" b="1" dirty="0">
                <a:solidFill>
                  <a:schemeClr val="accent3"/>
                </a:solidFill>
                <a:latin typeface="Amatic SC"/>
                <a:ea typeface="Amatic SC"/>
                <a:cs typeface="Amatic SC"/>
                <a:sym typeface="Amatic SC"/>
              </a:rPr>
              <a:t>Application</a:t>
            </a:r>
            <a:endParaRPr sz="2400" b="1" dirty="0">
              <a:solidFill>
                <a:schemeClr val="accent3"/>
              </a:solidFill>
              <a:latin typeface="Amatic SC"/>
              <a:ea typeface="Amatic SC"/>
              <a:cs typeface="Amatic SC"/>
              <a:sym typeface="Amatic SC"/>
            </a:endParaRPr>
          </a:p>
        </p:txBody>
      </p:sp>
      <p:sp>
        <p:nvSpPr>
          <p:cNvPr id="550" name="Google Shape;550;p35"/>
          <p:cNvSpPr txBox="1"/>
          <p:nvPr/>
        </p:nvSpPr>
        <p:spPr>
          <a:xfrm flipH="1">
            <a:off x="1065867" y="2751675"/>
            <a:ext cx="4088100" cy="318900"/>
          </a:xfrm>
          <a:prstGeom prst="rect">
            <a:avLst/>
          </a:prstGeom>
          <a:noFill/>
          <a:ln>
            <a:noFill/>
          </a:ln>
        </p:spPr>
        <p:txBody>
          <a:bodyPr spcFirstLastPara="1" wrap="square" lIns="91425" tIns="91425" rIns="91425" bIns="91425" anchor="t" anchorCtr="0">
            <a:noAutofit/>
          </a:bodyPr>
          <a:lstStyle/>
          <a:p>
            <a:pPr marL="457200" lvl="0" indent="-304800" algn="r" rtl="0">
              <a:lnSpc>
                <a:spcPct val="115000"/>
              </a:lnSpc>
              <a:spcBef>
                <a:spcPts val="0"/>
              </a:spcBef>
              <a:spcAft>
                <a:spcPts val="0"/>
              </a:spcAft>
              <a:buClr>
                <a:schemeClr val="accent3"/>
              </a:buClr>
              <a:buSzPts val="1200"/>
              <a:buFont typeface="Muli"/>
              <a:buAutoNum type="arabicPeriod"/>
            </a:pPr>
            <a:r>
              <a:rPr lang="es" sz="1200" dirty="0">
                <a:solidFill>
                  <a:schemeClr val="dk1"/>
                </a:solidFill>
                <a:latin typeface="Californian FB" panose="0207040306080B030204" pitchFamily="18" charset="77"/>
                <a:ea typeface="Muli"/>
                <a:cs typeface="Muli"/>
                <a:sym typeface="Muli"/>
              </a:rPr>
              <a:t>Quick tale membership &amp; awareness</a:t>
            </a:r>
            <a:endParaRPr sz="1200" dirty="0">
              <a:solidFill>
                <a:schemeClr val="dk1"/>
              </a:solidFill>
              <a:latin typeface="Californian FB" panose="0207040306080B030204" pitchFamily="18" charset="77"/>
              <a:ea typeface="Muli"/>
              <a:cs typeface="Muli"/>
              <a:sym typeface="Muli"/>
            </a:endParaRPr>
          </a:p>
          <a:p>
            <a:pPr marL="457200" lvl="0" indent="-304800" algn="r" rtl="0">
              <a:lnSpc>
                <a:spcPct val="115000"/>
              </a:lnSpc>
              <a:spcBef>
                <a:spcPts val="0"/>
              </a:spcBef>
              <a:spcAft>
                <a:spcPts val="0"/>
              </a:spcAft>
              <a:buClr>
                <a:schemeClr val="accent3"/>
              </a:buClr>
              <a:buSzPts val="1200"/>
              <a:buFont typeface="Muli"/>
              <a:buAutoNum type="arabicPeriod"/>
            </a:pPr>
            <a:r>
              <a:rPr lang="es" sz="1200" dirty="0">
                <a:solidFill>
                  <a:schemeClr val="dk1"/>
                </a:solidFill>
                <a:latin typeface="Californian FB" panose="0207040306080B030204" pitchFamily="18" charset="77"/>
                <a:ea typeface="Muli"/>
                <a:cs typeface="Muli"/>
                <a:sym typeface="Muli"/>
              </a:rPr>
              <a:t>Placing orders easily and to execute promotions and coupons online.</a:t>
            </a:r>
            <a:endParaRPr sz="1200" dirty="0">
              <a:solidFill>
                <a:schemeClr val="dk1"/>
              </a:solidFill>
              <a:latin typeface="Californian FB" panose="0207040306080B030204" pitchFamily="18" charset="77"/>
              <a:ea typeface="Muli"/>
              <a:cs typeface="Muli"/>
              <a:sym typeface="Muli"/>
            </a:endParaRPr>
          </a:p>
          <a:p>
            <a:pPr marL="457200" lvl="0" indent="-304800" algn="r" rtl="0">
              <a:lnSpc>
                <a:spcPct val="115000"/>
              </a:lnSpc>
              <a:spcBef>
                <a:spcPts val="0"/>
              </a:spcBef>
              <a:spcAft>
                <a:spcPts val="0"/>
              </a:spcAft>
              <a:buClr>
                <a:schemeClr val="accent3"/>
              </a:buClr>
              <a:buSzPts val="1200"/>
              <a:buFont typeface="Muli"/>
              <a:buAutoNum type="arabicPeriod"/>
            </a:pPr>
            <a:r>
              <a:rPr lang="es" sz="1200" dirty="0">
                <a:solidFill>
                  <a:schemeClr val="dk1"/>
                </a:solidFill>
                <a:latin typeface="Californian FB" panose="0207040306080B030204" pitchFamily="18" charset="77"/>
                <a:ea typeface="Muli"/>
                <a:cs typeface="Muli"/>
                <a:sym typeface="Muli"/>
              </a:rPr>
              <a:t>To make loyal customers and have a digital presence.</a:t>
            </a:r>
            <a:endParaRPr sz="1200" dirty="0">
              <a:solidFill>
                <a:schemeClr val="dk1"/>
              </a:solidFill>
              <a:latin typeface="Californian FB" panose="0207040306080B030204" pitchFamily="18" charset="77"/>
              <a:ea typeface="Muli"/>
              <a:cs typeface="Muli"/>
              <a:sym typeface="Muli"/>
            </a:endParaRPr>
          </a:p>
          <a:p>
            <a:pPr marL="457200" lvl="0" indent="0" algn="r" rtl="0">
              <a:lnSpc>
                <a:spcPct val="115000"/>
              </a:lnSpc>
              <a:spcBef>
                <a:spcPts val="0"/>
              </a:spcBef>
              <a:spcAft>
                <a:spcPts val="0"/>
              </a:spcAft>
              <a:buNone/>
            </a:pPr>
            <a:endParaRPr sz="1200" dirty="0">
              <a:solidFill>
                <a:schemeClr val="dk1"/>
              </a:solidFill>
              <a:latin typeface="Muli"/>
              <a:ea typeface="Muli"/>
              <a:cs typeface="Muli"/>
              <a:sym typeface="Muli"/>
            </a:endParaRPr>
          </a:p>
        </p:txBody>
      </p:sp>
      <p:sp>
        <p:nvSpPr>
          <p:cNvPr id="551" name="Google Shape;551;p35"/>
          <p:cNvSpPr txBox="1"/>
          <p:nvPr/>
        </p:nvSpPr>
        <p:spPr>
          <a:xfrm flipH="1">
            <a:off x="2029968" y="3756128"/>
            <a:ext cx="3123999" cy="392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s" sz="2400" b="1" dirty="0">
                <a:solidFill>
                  <a:schemeClr val="accent3"/>
                </a:solidFill>
                <a:latin typeface="Amatic SC"/>
                <a:ea typeface="Amatic SC"/>
                <a:cs typeface="Amatic SC"/>
                <a:sym typeface="Amatic SC"/>
              </a:rPr>
              <a:t>Social –media and advertising</a:t>
            </a:r>
            <a:endParaRPr sz="2400" b="1" dirty="0">
              <a:solidFill>
                <a:schemeClr val="accent3"/>
              </a:solidFill>
              <a:latin typeface="Amatic SC"/>
              <a:ea typeface="Amatic SC"/>
              <a:cs typeface="Amatic SC"/>
              <a:sym typeface="Amatic SC"/>
            </a:endParaRPr>
          </a:p>
        </p:txBody>
      </p:sp>
      <p:sp>
        <p:nvSpPr>
          <p:cNvPr id="552" name="Google Shape;552;p35"/>
          <p:cNvSpPr txBox="1"/>
          <p:nvPr/>
        </p:nvSpPr>
        <p:spPr>
          <a:xfrm flipH="1">
            <a:off x="638367" y="4007200"/>
            <a:ext cx="4515600" cy="70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1200" dirty="0">
                <a:solidFill>
                  <a:schemeClr val="dk1"/>
                </a:solidFill>
                <a:latin typeface="Californian FB" panose="0207040306080B030204" pitchFamily="18" charset="77"/>
                <a:ea typeface="Muli"/>
                <a:cs typeface="Muli"/>
                <a:sym typeface="Muli"/>
              </a:rPr>
              <a:t>Advertise our products to target market with paid promotional social-media posts by influencers, geo-targeted ads, google platform ads. Inviting bloggers to blog and sending raffle for our members and loyal customers. </a:t>
            </a:r>
            <a:endParaRPr sz="1200" dirty="0">
              <a:solidFill>
                <a:schemeClr val="dk1"/>
              </a:solidFill>
              <a:latin typeface="Californian FB" panose="0207040306080B030204" pitchFamily="18" charset="77"/>
              <a:ea typeface="Muli"/>
              <a:cs typeface="Muli"/>
              <a:sym typeface="Muli"/>
            </a:endParaRP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cxnSp>
        <p:nvCxnSpPr>
          <p:cNvPr id="523" name="Google Shape;523;p34"/>
          <p:cNvCxnSpPr/>
          <p:nvPr/>
        </p:nvCxnSpPr>
        <p:spPr>
          <a:xfrm>
            <a:off x="2809875" y="2224825"/>
            <a:ext cx="2971800" cy="0"/>
          </a:xfrm>
          <a:prstGeom prst="straightConnector1">
            <a:avLst/>
          </a:prstGeom>
          <a:noFill/>
          <a:ln w="28575" cap="flat" cmpd="sng">
            <a:solidFill>
              <a:schemeClr val="accent3"/>
            </a:solidFill>
            <a:prstDash val="solid"/>
            <a:round/>
            <a:headEnd type="none" w="med" len="med"/>
            <a:tailEnd type="none" w="med" len="med"/>
          </a:ln>
        </p:spPr>
      </p:cxnSp>
      <p:sp>
        <p:nvSpPr>
          <p:cNvPr id="524" name="Google Shape;524;p34"/>
          <p:cNvSpPr/>
          <p:nvPr/>
        </p:nvSpPr>
        <p:spPr>
          <a:xfrm>
            <a:off x="-133350" y="1986700"/>
            <a:ext cx="3876600" cy="2616900"/>
          </a:xfrm>
          <a:prstGeom prst="round2DiagRect">
            <a:avLst>
              <a:gd name="adj1" fmla="val 16667"/>
              <a:gd name="adj2" fmla="val 597"/>
            </a:avLst>
          </a:prstGeom>
          <a:solidFill>
            <a:srgbClr val="E6555C">
              <a:alpha val="45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4"/>
          <p:cNvSpPr txBox="1">
            <a:spLocks noGrp="1"/>
          </p:cNvSpPr>
          <p:nvPr>
            <p:ph type="ctrTitle"/>
          </p:nvPr>
        </p:nvSpPr>
        <p:spPr>
          <a:xfrm>
            <a:off x="619900" y="165229"/>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Local market strategies</a:t>
            </a:r>
            <a:endParaRPr dirty="0"/>
          </a:p>
        </p:txBody>
      </p:sp>
      <p:sp>
        <p:nvSpPr>
          <p:cNvPr id="526" name="Google Shape;526;p34"/>
          <p:cNvSpPr txBox="1"/>
          <p:nvPr/>
        </p:nvSpPr>
        <p:spPr>
          <a:xfrm>
            <a:off x="3956325" y="1600936"/>
            <a:ext cx="9249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s" sz="2400" b="1">
                <a:solidFill>
                  <a:schemeClr val="accent3"/>
                </a:solidFill>
                <a:latin typeface="Amatic SC"/>
                <a:ea typeface="Amatic SC"/>
                <a:cs typeface="Amatic SC"/>
                <a:sym typeface="Amatic SC"/>
              </a:rPr>
              <a:t>CHANNEL</a:t>
            </a:r>
            <a:endParaRPr sz="2400" b="1">
              <a:solidFill>
                <a:schemeClr val="accent3"/>
              </a:solidFill>
              <a:latin typeface="Amatic SC"/>
              <a:ea typeface="Amatic SC"/>
              <a:cs typeface="Amatic SC"/>
              <a:sym typeface="Amatic SC"/>
            </a:endParaRPr>
          </a:p>
        </p:txBody>
      </p:sp>
      <p:sp>
        <p:nvSpPr>
          <p:cNvPr id="527" name="Google Shape;527;p34"/>
          <p:cNvSpPr txBox="1"/>
          <p:nvPr/>
        </p:nvSpPr>
        <p:spPr>
          <a:xfrm>
            <a:off x="3983828" y="1844292"/>
            <a:ext cx="1337422" cy="42834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200" dirty="0">
                <a:solidFill>
                  <a:schemeClr val="dk1"/>
                </a:solidFill>
                <a:latin typeface="Californian FB" panose="0207040306080B030204" pitchFamily="18" charset="77"/>
                <a:ea typeface="Muli"/>
                <a:cs typeface="Muli"/>
                <a:sym typeface="Muli"/>
              </a:rPr>
              <a:t>Local promotions. </a:t>
            </a:r>
            <a:endParaRPr sz="1200" dirty="0">
              <a:solidFill>
                <a:schemeClr val="dk1"/>
              </a:solidFill>
              <a:latin typeface="Californian FB" panose="0207040306080B030204" pitchFamily="18" charset="77"/>
              <a:ea typeface="Muli"/>
              <a:cs typeface="Muli"/>
              <a:sym typeface="Muli"/>
            </a:endParaRPr>
          </a:p>
        </p:txBody>
      </p:sp>
      <p:pic>
        <p:nvPicPr>
          <p:cNvPr id="528" name="Google Shape;528;p34"/>
          <p:cNvPicPr preferRelativeResize="0"/>
          <p:nvPr/>
        </p:nvPicPr>
        <p:blipFill>
          <a:blip r:embed="rId3">
            <a:alphaModFix/>
          </a:blip>
          <a:stretch>
            <a:fillRect/>
          </a:stretch>
        </p:blipFill>
        <p:spPr>
          <a:xfrm rot="143909">
            <a:off x="507964" y="1321010"/>
            <a:ext cx="3042573" cy="2979583"/>
          </a:xfrm>
          <a:prstGeom prst="rect">
            <a:avLst/>
          </a:prstGeom>
          <a:noFill/>
          <a:ln>
            <a:noFill/>
          </a:ln>
        </p:spPr>
      </p:pic>
      <p:sp>
        <p:nvSpPr>
          <p:cNvPr id="529" name="Google Shape;529;p34"/>
          <p:cNvSpPr/>
          <p:nvPr/>
        </p:nvSpPr>
        <p:spPr>
          <a:xfrm>
            <a:off x="5321250" y="1605800"/>
            <a:ext cx="2989800" cy="630600"/>
          </a:xfrm>
          <a:prstGeom prst="round2DiagRect">
            <a:avLst>
              <a:gd name="adj1" fmla="val 16667"/>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4"/>
          <p:cNvSpPr txBox="1"/>
          <p:nvPr/>
        </p:nvSpPr>
        <p:spPr>
          <a:xfrm>
            <a:off x="5473360" y="1715336"/>
            <a:ext cx="1752600" cy="39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3000" b="1" dirty="0">
                <a:solidFill>
                  <a:schemeClr val="accent1"/>
                </a:solidFill>
                <a:latin typeface="Amatic SC"/>
                <a:ea typeface="Amatic SC"/>
                <a:cs typeface="Amatic SC"/>
                <a:sym typeface="Amatic SC"/>
              </a:rPr>
              <a:t>$50,000</a:t>
            </a:r>
            <a:endParaRPr sz="3000" b="1" dirty="0">
              <a:solidFill>
                <a:schemeClr val="accent1"/>
              </a:solidFill>
              <a:latin typeface="Amatic SC"/>
              <a:ea typeface="Amatic SC"/>
              <a:cs typeface="Amatic SC"/>
              <a:sym typeface="Amatic SC"/>
            </a:endParaRPr>
          </a:p>
        </p:txBody>
      </p:sp>
      <p:sp>
        <p:nvSpPr>
          <p:cNvPr id="531" name="Google Shape;531;p34"/>
          <p:cNvSpPr txBox="1"/>
          <p:nvPr/>
        </p:nvSpPr>
        <p:spPr>
          <a:xfrm>
            <a:off x="6981165" y="1715329"/>
            <a:ext cx="1063800" cy="39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3000" b="1">
                <a:solidFill>
                  <a:schemeClr val="accent1"/>
                </a:solidFill>
                <a:latin typeface="Amatic SC"/>
                <a:ea typeface="Amatic SC"/>
                <a:cs typeface="Amatic SC"/>
                <a:sym typeface="Amatic SC"/>
              </a:rPr>
              <a:t>BUDGET</a:t>
            </a:r>
            <a:endParaRPr sz="3000" b="1">
              <a:solidFill>
                <a:schemeClr val="accent1"/>
              </a:solidFill>
              <a:latin typeface="Amatic SC"/>
              <a:ea typeface="Amatic SC"/>
              <a:cs typeface="Amatic SC"/>
              <a:sym typeface="Amatic SC"/>
            </a:endParaRPr>
          </a:p>
        </p:txBody>
      </p:sp>
      <p:sp>
        <p:nvSpPr>
          <p:cNvPr id="532" name="Google Shape;532;p34"/>
          <p:cNvSpPr txBox="1"/>
          <p:nvPr/>
        </p:nvSpPr>
        <p:spPr>
          <a:xfrm>
            <a:off x="3956325" y="2366500"/>
            <a:ext cx="1264899" cy="392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s" sz="2400" b="1" dirty="0">
                <a:solidFill>
                  <a:schemeClr val="accent3"/>
                </a:solidFill>
                <a:latin typeface="Amatic SC"/>
                <a:ea typeface="Amatic SC"/>
                <a:cs typeface="Amatic SC"/>
                <a:sym typeface="Amatic SC"/>
              </a:rPr>
              <a:t>Attractions</a:t>
            </a:r>
            <a:endParaRPr sz="2400" b="1" dirty="0">
              <a:solidFill>
                <a:schemeClr val="accent3"/>
              </a:solidFill>
              <a:latin typeface="Amatic SC"/>
              <a:ea typeface="Amatic SC"/>
              <a:cs typeface="Amatic SC"/>
              <a:sym typeface="Amatic SC"/>
            </a:endParaRPr>
          </a:p>
        </p:txBody>
      </p:sp>
      <p:sp>
        <p:nvSpPr>
          <p:cNvPr id="533" name="Google Shape;533;p34"/>
          <p:cNvSpPr txBox="1"/>
          <p:nvPr/>
        </p:nvSpPr>
        <p:spPr>
          <a:xfrm>
            <a:off x="3850470" y="2751675"/>
            <a:ext cx="4327200" cy="3189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accent3"/>
              </a:buClr>
              <a:buSzPts val="1200"/>
              <a:buFont typeface="Muli"/>
              <a:buAutoNum type="arabicPeriod"/>
            </a:pPr>
            <a:r>
              <a:rPr lang="en-IN" sz="1200" dirty="0">
                <a:solidFill>
                  <a:schemeClr val="dk1"/>
                </a:solidFill>
                <a:latin typeface="Californian FB" panose="0207040306080B030204" pitchFamily="18" charset="77"/>
                <a:ea typeface="Muli"/>
                <a:cs typeface="Muli"/>
                <a:sym typeface="Muli"/>
              </a:rPr>
              <a:t>Organizing food-fest &amp; local game menu distribution.</a:t>
            </a:r>
          </a:p>
          <a:p>
            <a:pPr marL="457200" lvl="0" indent="-304800" algn="l" rtl="0">
              <a:lnSpc>
                <a:spcPct val="115000"/>
              </a:lnSpc>
              <a:spcBef>
                <a:spcPts val="0"/>
              </a:spcBef>
              <a:spcAft>
                <a:spcPts val="0"/>
              </a:spcAft>
              <a:buClr>
                <a:schemeClr val="accent3"/>
              </a:buClr>
              <a:buSzPts val="1200"/>
              <a:buFont typeface="Muli"/>
              <a:buAutoNum type="arabicPeriod"/>
            </a:pPr>
            <a:r>
              <a:rPr lang="es" sz="1200" dirty="0">
                <a:solidFill>
                  <a:schemeClr val="dk1"/>
                </a:solidFill>
                <a:latin typeface="Californian FB" panose="0207040306080B030204" pitchFamily="18" charset="77"/>
                <a:ea typeface="Muli"/>
                <a:cs typeface="Muli"/>
                <a:sym typeface="Muli"/>
              </a:rPr>
              <a:t>Sending mails of promotional coupons to attract consumers.</a:t>
            </a:r>
            <a:endParaRPr sz="1200" dirty="0">
              <a:solidFill>
                <a:schemeClr val="dk1"/>
              </a:solidFill>
              <a:latin typeface="Californian FB" panose="0207040306080B030204" pitchFamily="18" charset="77"/>
              <a:ea typeface="Muli"/>
              <a:cs typeface="Muli"/>
              <a:sym typeface="Muli"/>
            </a:endParaRPr>
          </a:p>
          <a:p>
            <a:pPr marL="457200" lvl="0" indent="-304800" algn="l" rtl="0">
              <a:lnSpc>
                <a:spcPct val="115000"/>
              </a:lnSpc>
              <a:spcBef>
                <a:spcPts val="0"/>
              </a:spcBef>
              <a:spcAft>
                <a:spcPts val="0"/>
              </a:spcAft>
              <a:buClr>
                <a:schemeClr val="accent3"/>
              </a:buClr>
              <a:buSzPts val="1200"/>
              <a:buFont typeface="Muli"/>
              <a:buAutoNum type="arabicPeriod"/>
            </a:pPr>
            <a:r>
              <a:rPr lang="es" sz="1200" dirty="0">
                <a:solidFill>
                  <a:schemeClr val="dk1"/>
                </a:solidFill>
                <a:latin typeface="Californian FB" panose="0207040306080B030204" pitchFamily="18" charset="77"/>
                <a:ea typeface="Muli"/>
                <a:cs typeface="Muli"/>
                <a:sym typeface="Muli"/>
              </a:rPr>
              <a:t>Great IMC launch with multiple promotions.</a:t>
            </a:r>
            <a:endParaRPr sz="1200" dirty="0">
              <a:solidFill>
                <a:schemeClr val="dk1"/>
              </a:solidFill>
              <a:latin typeface="Californian FB" panose="0207040306080B030204" pitchFamily="18" charset="77"/>
              <a:ea typeface="Muli"/>
              <a:cs typeface="Muli"/>
              <a:sym typeface="Muli"/>
            </a:endParaRPr>
          </a:p>
          <a:p>
            <a:pPr marL="457200" lvl="0" indent="0" algn="l" rtl="0">
              <a:lnSpc>
                <a:spcPct val="115000"/>
              </a:lnSpc>
              <a:spcBef>
                <a:spcPts val="0"/>
              </a:spcBef>
              <a:spcAft>
                <a:spcPts val="0"/>
              </a:spcAft>
              <a:buNone/>
            </a:pPr>
            <a:endParaRPr sz="1200" dirty="0">
              <a:solidFill>
                <a:schemeClr val="dk1"/>
              </a:solidFill>
              <a:latin typeface="Muli"/>
              <a:ea typeface="Muli"/>
              <a:cs typeface="Muli"/>
              <a:sym typeface="Muli"/>
            </a:endParaRPr>
          </a:p>
        </p:txBody>
      </p:sp>
      <p:sp>
        <p:nvSpPr>
          <p:cNvPr id="534" name="Google Shape;534;p34"/>
          <p:cNvSpPr txBox="1"/>
          <p:nvPr/>
        </p:nvSpPr>
        <p:spPr>
          <a:xfrm>
            <a:off x="3956326" y="3762151"/>
            <a:ext cx="2581634" cy="392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s" sz="2400" b="1" dirty="0">
                <a:solidFill>
                  <a:schemeClr val="accent3"/>
                </a:solidFill>
                <a:latin typeface="Amatic SC"/>
                <a:ea typeface="Amatic SC"/>
                <a:cs typeface="Amatic SC"/>
                <a:sym typeface="Amatic SC"/>
              </a:rPr>
              <a:t>Survey &amp; Public relations</a:t>
            </a:r>
            <a:endParaRPr sz="2400" b="1" dirty="0">
              <a:solidFill>
                <a:schemeClr val="accent3"/>
              </a:solidFill>
              <a:latin typeface="Amatic SC"/>
              <a:ea typeface="Amatic SC"/>
              <a:cs typeface="Amatic SC"/>
              <a:sym typeface="Amatic SC"/>
            </a:endParaRPr>
          </a:p>
        </p:txBody>
      </p:sp>
      <p:sp>
        <p:nvSpPr>
          <p:cNvPr id="535" name="Google Shape;535;p34"/>
          <p:cNvSpPr txBox="1"/>
          <p:nvPr/>
        </p:nvSpPr>
        <p:spPr>
          <a:xfrm>
            <a:off x="3983825" y="4007200"/>
            <a:ext cx="4440300" cy="7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200" dirty="0">
                <a:solidFill>
                  <a:schemeClr val="dk1"/>
                </a:solidFill>
                <a:latin typeface="Californian FB" panose="0207040306080B030204" pitchFamily="18" charset="77"/>
                <a:ea typeface="Muli"/>
                <a:cs typeface="Muli"/>
                <a:sym typeface="Muli"/>
              </a:rPr>
              <a:t>We will conduct local &amp; online surveys in exchange of reward and maintain a very well public relation campaign to establish our restaurant as a customer based brand. </a:t>
            </a:r>
            <a:endParaRPr sz="1200" dirty="0">
              <a:solidFill>
                <a:schemeClr val="dk1"/>
              </a:solidFill>
              <a:latin typeface="Californian FB" panose="0207040306080B030204" pitchFamily="18" charset="77"/>
              <a:ea typeface="Muli"/>
              <a:cs typeface="Muli"/>
              <a:sym typeface="Muli"/>
            </a:endParaRP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pic>
        <p:nvPicPr>
          <p:cNvPr id="836" name="Google Shape;836;p42"/>
          <p:cNvPicPr preferRelativeResize="0"/>
          <p:nvPr/>
        </p:nvPicPr>
        <p:blipFill rotWithShape="1">
          <a:blip r:embed="rId3">
            <a:alphaModFix/>
          </a:blip>
          <a:srcRect l="-1684" t="-510" r="48535" b="510"/>
          <a:stretch/>
        </p:blipFill>
        <p:spPr>
          <a:xfrm>
            <a:off x="4305323" y="246888"/>
            <a:ext cx="4838677" cy="5143499"/>
          </a:xfrm>
          <a:prstGeom prst="rect">
            <a:avLst/>
          </a:prstGeom>
          <a:noFill/>
          <a:ln>
            <a:noFill/>
          </a:ln>
        </p:spPr>
      </p:pic>
      <p:sp>
        <p:nvSpPr>
          <p:cNvPr id="837" name="Google Shape;837;p42"/>
          <p:cNvSpPr/>
          <p:nvPr/>
        </p:nvSpPr>
        <p:spPr>
          <a:xfrm>
            <a:off x="1557057" y="3991200"/>
            <a:ext cx="1770900" cy="612300"/>
          </a:xfrm>
          <a:prstGeom prst="round2DiagRect">
            <a:avLst>
              <a:gd name="adj1" fmla="val 16667"/>
              <a:gd name="adj2" fmla="val 0"/>
            </a:avLst>
          </a:prstGeom>
          <a:solidFill>
            <a:srgbClr val="E6555C">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2"/>
          <p:cNvSpPr txBox="1">
            <a:spLocks noGrp="1"/>
          </p:cNvSpPr>
          <p:nvPr>
            <p:ph type="ctrTitle"/>
          </p:nvPr>
        </p:nvSpPr>
        <p:spPr>
          <a:xfrm>
            <a:off x="1413407" y="1176850"/>
            <a:ext cx="4209300" cy="85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THANK </a:t>
            </a:r>
            <a:r>
              <a:rPr lang="es" dirty="0"/>
              <a:t>you!</a:t>
            </a:r>
            <a:endParaRPr dirty="0"/>
          </a:p>
        </p:txBody>
      </p:sp>
      <p:sp>
        <p:nvSpPr>
          <p:cNvPr id="839" name="Google Shape;839;p42"/>
          <p:cNvSpPr txBox="1">
            <a:spLocks noGrp="1"/>
          </p:cNvSpPr>
          <p:nvPr>
            <p:ph type="subTitle" idx="1"/>
          </p:nvPr>
        </p:nvSpPr>
        <p:spPr>
          <a:xfrm flipH="1">
            <a:off x="1413407" y="2074700"/>
            <a:ext cx="4423200" cy="111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accent2"/>
              </a:solidFill>
              <a:latin typeface="Muli"/>
              <a:ea typeface="Muli"/>
              <a:cs typeface="Muli"/>
              <a:sym typeface="Muli"/>
            </a:endParaRPr>
          </a:p>
          <a:p>
            <a:pPr marL="0" lvl="0" indent="0" algn="l" rtl="0">
              <a:spcBef>
                <a:spcPts val="0"/>
              </a:spcBef>
              <a:spcAft>
                <a:spcPts val="0"/>
              </a:spcAft>
              <a:buNone/>
            </a:pPr>
            <a:endParaRPr dirty="0"/>
          </a:p>
          <a:p>
            <a:pPr marL="0" lvl="0" indent="0" algn="l" rtl="0">
              <a:spcBef>
                <a:spcPts val="0"/>
              </a:spcBef>
              <a:spcAft>
                <a:spcPts val="0"/>
              </a:spcAft>
              <a:buNone/>
            </a:pPr>
            <a:r>
              <a:rPr lang="es" dirty="0">
                <a:latin typeface="Californian FB" panose="0207040306080B030204" pitchFamily="18" charset="77"/>
              </a:rPr>
              <a:t>quicktales@conestoga.com </a:t>
            </a:r>
            <a:endParaRPr dirty="0">
              <a:latin typeface="Californian FB" panose="0207040306080B030204" pitchFamily="18" charset="77"/>
            </a:endParaRPr>
          </a:p>
          <a:p>
            <a:pPr marL="0" lvl="0" indent="0" algn="l" rtl="0">
              <a:spcBef>
                <a:spcPts val="0"/>
              </a:spcBef>
              <a:spcAft>
                <a:spcPts val="0"/>
              </a:spcAft>
              <a:buNone/>
            </a:pPr>
            <a:r>
              <a:rPr lang="es" dirty="0">
                <a:latin typeface="Californian FB" panose="0207040306080B030204" pitchFamily="18" charset="77"/>
              </a:rPr>
              <a:t>+123 456 7890 </a:t>
            </a:r>
            <a:endParaRPr dirty="0">
              <a:latin typeface="Californian FB" panose="0207040306080B030204" pitchFamily="18" charset="77"/>
            </a:endParaRPr>
          </a:p>
          <a:p>
            <a:pPr marL="0" lvl="0" indent="0" algn="l" rtl="0">
              <a:spcBef>
                <a:spcPts val="0"/>
              </a:spcBef>
              <a:spcAft>
                <a:spcPts val="0"/>
              </a:spcAft>
              <a:buNone/>
            </a:pPr>
            <a:r>
              <a:rPr lang="es" dirty="0">
                <a:latin typeface="Californian FB" panose="0207040306080B030204" pitchFamily="18" charset="77"/>
              </a:rPr>
              <a:t>Quicktales.com</a:t>
            </a:r>
            <a:endParaRPr dirty="0">
              <a:latin typeface="Californian FB" panose="0207040306080B030204" pitchFamily="18" charset="77"/>
            </a:endParaRPr>
          </a:p>
          <a:p>
            <a:pPr marL="0" lvl="0" indent="0" algn="l" rtl="0">
              <a:spcBef>
                <a:spcPts val="0"/>
              </a:spcBef>
              <a:spcAft>
                <a:spcPts val="0"/>
              </a:spcAft>
              <a:buNone/>
            </a:pPr>
            <a:endParaRPr dirty="0"/>
          </a:p>
          <a:p>
            <a:pPr marL="0" lvl="0" indent="0" algn="l" rtl="0">
              <a:spcBef>
                <a:spcPts val="0"/>
              </a:spcBef>
              <a:spcAft>
                <a:spcPts val="0"/>
              </a:spcAft>
              <a:buNone/>
            </a:pPr>
            <a:endParaRPr dirty="0"/>
          </a:p>
        </p:txBody>
      </p:sp>
      <p:grpSp>
        <p:nvGrpSpPr>
          <p:cNvPr id="840" name="Google Shape;840;p42"/>
          <p:cNvGrpSpPr/>
          <p:nvPr/>
        </p:nvGrpSpPr>
        <p:grpSpPr>
          <a:xfrm>
            <a:off x="1659003" y="4131812"/>
            <a:ext cx="410794" cy="331070"/>
            <a:chOff x="231525" y="3297000"/>
            <a:chExt cx="854575" cy="688725"/>
          </a:xfrm>
        </p:grpSpPr>
        <p:sp>
          <p:nvSpPr>
            <p:cNvPr id="841" name="Google Shape;841;p42"/>
            <p:cNvSpPr/>
            <p:nvPr/>
          </p:nvSpPr>
          <p:spPr>
            <a:xfrm>
              <a:off x="848325" y="3355725"/>
              <a:ext cx="205500" cy="154950"/>
            </a:xfrm>
            <a:custGeom>
              <a:avLst/>
              <a:gdLst/>
              <a:ahLst/>
              <a:cxnLst/>
              <a:rect l="l" t="t" r="r" b="b"/>
              <a:pathLst>
                <a:path w="8220" h="6198" extrusionOk="0">
                  <a:moveTo>
                    <a:pt x="7078" y="0"/>
                  </a:moveTo>
                  <a:cubicBezTo>
                    <a:pt x="7005" y="0"/>
                    <a:pt x="6929" y="10"/>
                    <a:pt x="6852" y="30"/>
                  </a:cubicBezTo>
                  <a:lnTo>
                    <a:pt x="1" y="1766"/>
                  </a:lnTo>
                  <a:lnTo>
                    <a:pt x="1127" y="6198"/>
                  </a:lnTo>
                  <a:lnTo>
                    <a:pt x="2570" y="5491"/>
                  </a:lnTo>
                  <a:cubicBezTo>
                    <a:pt x="4558" y="4515"/>
                    <a:pt x="6319" y="3132"/>
                    <a:pt x="7732" y="1425"/>
                  </a:cubicBezTo>
                  <a:cubicBezTo>
                    <a:pt x="8219" y="840"/>
                    <a:pt x="7771" y="0"/>
                    <a:pt x="7078" y="0"/>
                  </a:cubicBezTo>
                  <a:close/>
                </a:path>
              </a:pathLst>
            </a:custGeom>
            <a:solidFill>
              <a:srgbClr val="FDEE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2"/>
            <p:cNvSpPr/>
            <p:nvPr/>
          </p:nvSpPr>
          <p:spPr>
            <a:xfrm>
              <a:off x="872000" y="3472625"/>
              <a:ext cx="214100" cy="113675"/>
            </a:xfrm>
            <a:custGeom>
              <a:avLst/>
              <a:gdLst/>
              <a:ahLst/>
              <a:cxnLst/>
              <a:rect l="l" t="t" r="r" b="b"/>
              <a:pathLst>
                <a:path w="8564" h="4547" extrusionOk="0">
                  <a:moveTo>
                    <a:pt x="455" y="1"/>
                  </a:moveTo>
                  <a:lnTo>
                    <a:pt x="0" y="4546"/>
                  </a:lnTo>
                  <a:lnTo>
                    <a:pt x="1599" y="4372"/>
                  </a:lnTo>
                  <a:cubicBezTo>
                    <a:pt x="3803" y="4139"/>
                    <a:pt x="5929" y="3438"/>
                    <a:pt x="7839" y="2318"/>
                  </a:cubicBezTo>
                  <a:cubicBezTo>
                    <a:pt x="8563" y="1893"/>
                    <a:pt x="8318" y="791"/>
                    <a:pt x="7486" y="707"/>
                  </a:cubicBezTo>
                  <a:lnTo>
                    <a:pt x="455" y="1"/>
                  </a:lnTo>
                  <a:close/>
                </a:path>
              </a:pathLst>
            </a:custGeom>
            <a:solidFill>
              <a:srgbClr val="FDEE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2"/>
            <p:cNvSpPr/>
            <p:nvPr/>
          </p:nvSpPr>
          <p:spPr>
            <a:xfrm>
              <a:off x="231525" y="3297000"/>
              <a:ext cx="760550" cy="688725"/>
            </a:xfrm>
            <a:custGeom>
              <a:avLst/>
              <a:gdLst/>
              <a:ahLst/>
              <a:cxnLst/>
              <a:rect l="l" t="t" r="r" b="b"/>
              <a:pathLst>
                <a:path w="30422" h="27549" extrusionOk="0">
                  <a:moveTo>
                    <a:pt x="21139" y="1"/>
                  </a:moveTo>
                  <a:cubicBezTo>
                    <a:pt x="16080" y="1"/>
                    <a:pt x="11959" y="4102"/>
                    <a:pt x="11959" y="9182"/>
                  </a:cubicBezTo>
                  <a:lnTo>
                    <a:pt x="11959" y="9260"/>
                  </a:lnTo>
                  <a:cubicBezTo>
                    <a:pt x="9845" y="8056"/>
                    <a:pt x="8235" y="6140"/>
                    <a:pt x="7402" y="3852"/>
                  </a:cubicBezTo>
                  <a:cubicBezTo>
                    <a:pt x="7225" y="3354"/>
                    <a:pt x="6791" y="3110"/>
                    <a:pt x="6358" y="3110"/>
                  </a:cubicBezTo>
                  <a:cubicBezTo>
                    <a:pt x="5901" y="3110"/>
                    <a:pt x="5445" y="3383"/>
                    <a:pt x="5294" y="3918"/>
                  </a:cubicBezTo>
                  <a:cubicBezTo>
                    <a:pt x="4480" y="6798"/>
                    <a:pt x="4845" y="9882"/>
                    <a:pt x="6312" y="12493"/>
                  </a:cubicBezTo>
                  <a:cubicBezTo>
                    <a:pt x="5192" y="11882"/>
                    <a:pt x="4192" y="11062"/>
                    <a:pt x="3378" y="10080"/>
                  </a:cubicBezTo>
                  <a:cubicBezTo>
                    <a:pt x="3142" y="9798"/>
                    <a:pt x="2832" y="9672"/>
                    <a:pt x="2527" y="9672"/>
                  </a:cubicBezTo>
                  <a:cubicBezTo>
                    <a:pt x="1933" y="9672"/>
                    <a:pt x="1362" y="10148"/>
                    <a:pt x="1414" y="10864"/>
                  </a:cubicBezTo>
                  <a:cubicBezTo>
                    <a:pt x="1677" y="14469"/>
                    <a:pt x="3659" y="17733"/>
                    <a:pt x="6737" y="19625"/>
                  </a:cubicBezTo>
                  <a:cubicBezTo>
                    <a:pt x="5055" y="20889"/>
                    <a:pt x="3091" y="21721"/>
                    <a:pt x="1007" y="22057"/>
                  </a:cubicBezTo>
                  <a:cubicBezTo>
                    <a:pt x="258" y="22183"/>
                    <a:pt x="1" y="23135"/>
                    <a:pt x="593" y="23602"/>
                  </a:cubicBezTo>
                  <a:cubicBezTo>
                    <a:pt x="3826" y="26159"/>
                    <a:pt x="7822" y="27548"/>
                    <a:pt x="11939" y="27548"/>
                  </a:cubicBezTo>
                  <a:cubicBezTo>
                    <a:pt x="11948" y="27548"/>
                    <a:pt x="11957" y="27548"/>
                    <a:pt x="11965" y="27548"/>
                  </a:cubicBezTo>
                  <a:cubicBezTo>
                    <a:pt x="21990" y="27548"/>
                    <a:pt x="30140" y="19518"/>
                    <a:pt x="30326" y="9535"/>
                  </a:cubicBezTo>
                  <a:cubicBezTo>
                    <a:pt x="30422" y="4415"/>
                    <a:pt x="26380" y="61"/>
                    <a:pt x="21259" y="1"/>
                  </a:cubicBezTo>
                  <a:cubicBezTo>
                    <a:pt x="21219" y="1"/>
                    <a:pt x="21179" y="1"/>
                    <a:pt x="21139" y="1"/>
                  </a:cubicBezTo>
                  <a:close/>
                </a:path>
              </a:pathLst>
            </a:custGeom>
            <a:solidFill>
              <a:srgbClr val="00D6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2"/>
            <p:cNvSpPr/>
            <p:nvPr/>
          </p:nvSpPr>
          <p:spPr>
            <a:xfrm>
              <a:off x="231525" y="3360050"/>
              <a:ext cx="650525" cy="625675"/>
            </a:xfrm>
            <a:custGeom>
              <a:avLst/>
              <a:gdLst/>
              <a:ahLst/>
              <a:cxnLst/>
              <a:rect l="l" t="t" r="r" b="b"/>
              <a:pathLst>
                <a:path w="26021" h="25027" extrusionOk="0">
                  <a:moveTo>
                    <a:pt x="14822" y="1"/>
                  </a:moveTo>
                  <a:lnTo>
                    <a:pt x="14822" y="1"/>
                  </a:lnTo>
                  <a:cubicBezTo>
                    <a:pt x="12995" y="1731"/>
                    <a:pt x="11959" y="4139"/>
                    <a:pt x="11965" y="6660"/>
                  </a:cubicBezTo>
                  <a:lnTo>
                    <a:pt x="11965" y="6738"/>
                  </a:lnTo>
                  <a:cubicBezTo>
                    <a:pt x="9845" y="5534"/>
                    <a:pt x="8235" y="3618"/>
                    <a:pt x="7402" y="1330"/>
                  </a:cubicBezTo>
                  <a:cubicBezTo>
                    <a:pt x="7225" y="832"/>
                    <a:pt x="6792" y="588"/>
                    <a:pt x="6360" y="588"/>
                  </a:cubicBezTo>
                  <a:cubicBezTo>
                    <a:pt x="5904" y="588"/>
                    <a:pt x="5448" y="861"/>
                    <a:pt x="5294" y="1396"/>
                  </a:cubicBezTo>
                  <a:cubicBezTo>
                    <a:pt x="4480" y="4276"/>
                    <a:pt x="4845" y="7360"/>
                    <a:pt x="6312" y="9971"/>
                  </a:cubicBezTo>
                  <a:cubicBezTo>
                    <a:pt x="5192" y="9360"/>
                    <a:pt x="4192" y="8540"/>
                    <a:pt x="3378" y="7558"/>
                  </a:cubicBezTo>
                  <a:cubicBezTo>
                    <a:pt x="3142" y="7276"/>
                    <a:pt x="2832" y="7150"/>
                    <a:pt x="2527" y="7150"/>
                  </a:cubicBezTo>
                  <a:cubicBezTo>
                    <a:pt x="1933" y="7150"/>
                    <a:pt x="1362" y="7626"/>
                    <a:pt x="1414" y="8342"/>
                  </a:cubicBezTo>
                  <a:cubicBezTo>
                    <a:pt x="1677" y="11947"/>
                    <a:pt x="3659" y="15211"/>
                    <a:pt x="6737" y="17103"/>
                  </a:cubicBezTo>
                  <a:cubicBezTo>
                    <a:pt x="5055" y="18367"/>
                    <a:pt x="3091" y="19205"/>
                    <a:pt x="1007" y="19541"/>
                  </a:cubicBezTo>
                  <a:cubicBezTo>
                    <a:pt x="258" y="19661"/>
                    <a:pt x="1" y="20613"/>
                    <a:pt x="593" y="21086"/>
                  </a:cubicBezTo>
                  <a:cubicBezTo>
                    <a:pt x="3957" y="23736"/>
                    <a:pt x="7967" y="25027"/>
                    <a:pt x="11951" y="25027"/>
                  </a:cubicBezTo>
                  <a:cubicBezTo>
                    <a:pt x="17194" y="25027"/>
                    <a:pt x="22393" y="22792"/>
                    <a:pt x="26020" y="18481"/>
                  </a:cubicBezTo>
                  <a:lnTo>
                    <a:pt x="26020" y="18481"/>
                  </a:lnTo>
                  <a:cubicBezTo>
                    <a:pt x="24793" y="18807"/>
                    <a:pt x="23662" y="18957"/>
                    <a:pt x="22622" y="18957"/>
                  </a:cubicBezTo>
                  <a:cubicBezTo>
                    <a:pt x="13179" y="18957"/>
                    <a:pt x="11364" y="6512"/>
                    <a:pt x="14822" y="1"/>
                  </a:cubicBezTo>
                  <a:close/>
                </a:path>
              </a:pathLst>
            </a:custGeom>
            <a:solidFill>
              <a:srgbClr val="07B7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2"/>
            <p:cNvSpPr/>
            <p:nvPr/>
          </p:nvSpPr>
          <p:spPr>
            <a:xfrm>
              <a:off x="731850" y="3461550"/>
              <a:ext cx="142400" cy="113350"/>
            </a:xfrm>
            <a:custGeom>
              <a:avLst/>
              <a:gdLst/>
              <a:ahLst/>
              <a:cxnLst/>
              <a:rect l="l" t="t" r="r" b="b"/>
              <a:pathLst>
                <a:path w="5696" h="4534" extrusionOk="0">
                  <a:moveTo>
                    <a:pt x="2845" y="1"/>
                  </a:moveTo>
                  <a:cubicBezTo>
                    <a:pt x="1276" y="1"/>
                    <a:pt x="1" y="1019"/>
                    <a:pt x="1" y="2270"/>
                  </a:cubicBezTo>
                  <a:cubicBezTo>
                    <a:pt x="1" y="3522"/>
                    <a:pt x="1276" y="4534"/>
                    <a:pt x="2845" y="4534"/>
                  </a:cubicBezTo>
                  <a:cubicBezTo>
                    <a:pt x="4420" y="4534"/>
                    <a:pt x="5696" y="3522"/>
                    <a:pt x="5696" y="2270"/>
                  </a:cubicBezTo>
                  <a:cubicBezTo>
                    <a:pt x="5696" y="1019"/>
                    <a:pt x="4420" y="1"/>
                    <a:pt x="2845" y="1"/>
                  </a:cubicBezTo>
                  <a:close/>
                </a:path>
              </a:pathLst>
            </a:custGeom>
            <a:solidFill>
              <a:srgbClr val="D974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2"/>
            <p:cNvSpPr/>
            <p:nvPr/>
          </p:nvSpPr>
          <p:spPr>
            <a:xfrm>
              <a:off x="798025" y="3410350"/>
              <a:ext cx="92700" cy="59025"/>
            </a:xfrm>
            <a:custGeom>
              <a:avLst/>
              <a:gdLst/>
              <a:ahLst/>
              <a:cxnLst/>
              <a:rect l="l" t="t" r="r" b="b"/>
              <a:pathLst>
                <a:path w="3708" h="2361" extrusionOk="0">
                  <a:moveTo>
                    <a:pt x="1857" y="1"/>
                  </a:moveTo>
                  <a:cubicBezTo>
                    <a:pt x="839" y="1"/>
                    <a:pt x="13" y="827"/>
                    <a:pt x="13" y="1851"/>
                  </a:cubicBezTo>
                  <a:cubicBezTo>
                    <a:pt x="1" y="2133"/>
                    <a:pt x="222" y="2360"/>
                    <a:pt x="504" y="2360"/>
                  </a:cubicBezTo>
                  <a:cubicBezTo>
                    <a:pt x="785" y="2360"/>
                    <a:pt x="1007" y="2133"/>
                    <a:pt x="995" y="1851"/>
                  </a:cubicBezTo>
                  <a:cubicBezTo>
                    <a:pt x="983" y="1366"/>
                    <a:pt x="1372" y="965"/>
                    <a:pt x="1857" y="965"/>
                  </a:cubicBezTo>
                  <a:cubicBezTo>
                    <a:pt x="2342" y="965"/>
                    <a:pt x="2737" y="1366"/>
                    <a:pt x="2719" y="1851"/>
                  </a:cubicBezTo>
                  <a:cubicBezTo>
                    <a:pt x="2719" y="2121"/>
                    <a:pt x="2941" y="2342"/>
                    <a:pt x="3211" y="2342"/>
                  </a:cubicBezTo>
                  <a:cubicBezTo>
                    <a:pt x="3486" y="2342"/>
                    <a:pt x="3708" y="2121"/>
                    <a:pt x="3708" y="1851"/>
                  </a:cubicBezTo>
                  <a:cubicBezTo>
                    <a:pt x="3708" y="827"/>
                    <a:pt x="2881" y="1"/>
                    <a:pt x="1857" y="1"/>
                  </a:cubicBezTo>
                  <a:close/>
                </a:path>
              </a:pathLst>
            </a:custGeom>
            <a:solidFill>
              <a:srgbClr val="2C6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 name="Google Shape;847;p42"/>
          <p:cNvGrpSpPr/>
          <p:nvPr/>
        </p:nvGrpSpPr>
        <p:grpSpPr>
          <a:xfrm>
            <a:off x="2742225" y="4141210"/>
            <a:ext cx="452027" cy="319163"/>
            <a:chOff x="6394225" y="679500"/>
            <a:chExt cx="853525" cy="602650"/>
          </a:xfrm>
        </p:grpSpPr>
        <p:sp>
          <p:nvSpPr>
            <p:cNvPr id="848" name="Google Shape;848;p42"/>
            <p:cNvSpPr/>
            <p:nvPr/>
          </p:nvSpPr>
          <p:spPr>
            <a:xfrm>
              <a:off x="6394225" y="679600"/>
              <a:ext cx="853525" cy="602550"/>
            </a:xfrm>
            <a:custGeom>
              <a:avLst/>
              <a:gdLst/>
              <a:ahLst/>
              <a:cxnLst/>
              <a:rect l="l" t="t" r="r" b="b"/>
              <a:pathLst>
                <a:path w="34141" h="24102" extrusionOk="0">
                  <a:moveTo>
                    <a:pt x="28313" y="0"/>
                  </a:moveTo>
                  <a:cubicBezTo>
                    <a:pt x="28125" y="0"/>
                    <a:pt x="27936" y="16"/>
                    <a:pt x="27745" y="50"/>
                  </a:cubicBezTo>
                  <a:lnTo>
                    <a:pt x="2941" y="4422"/>
                  </a:lnTo>
                  <a:cubicBezTo>
                    <a:pt x="1174" y="4733"/>
                    <a:pt x="0" y="6416"/>
                    <a:pt x="312" y="8176"/>
                  </a:cubicBezTo>
                  <a:lnTo>
                    <a:pt x="2647" y="21423"/>
                  </a:lnTo>
                  <a:cubicBezTo>
                    <a:pt x="2925" y="22993"/>
                    <a:pt x="4289" y="24101"/>
                    <a:pt x="5834" y="24101"/>
                  </a:cubicBezTo>
                  <a:cubicBezTo>
                    <a:pt x="6022" y="24101"/>
                    <a:pt x="6211" y="24085"/>
                    <a:pt x="6402" y="24052"/>
                  </a:cubicBezTo>
                  <a:lnTo>
                    <a:pt x="31206" y="19680"/>
                  </a:lnTo>
                  <a:cubicBezTo>
                    <a:pt x="32967" y="19369"/>
                    <a:pt x="34140" y="17686"/>
                    <a:pt x="33835" y="15925"/>
                  </a:cubicBezTo>
                  <a:lnTo>
                    <a:pt x="31493" y="2673"/>
                  </a:lnTo>
                  <a:cubicBezTo>
                    <a:pt x="31221" y="1103"/>
                    <a:pt x="29854" y="0"/>
                    <a:pt x="28313" y="0"/>
                  </a:cubicBezTo>
                  <a:close/>
                </a:path>
              </a:pathLst>
            </a:custGeom>
            <a:solidFill>
              <a:srgbClr val="56BE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2"/>
            <p:cNvSpPr/>
            <p:nvPr/>
          </p:nvSpPr>
          <p:spPr>
            <a:xfrm>
              <a:off x="6394225" y="679600"/>
              <a:ext cx="853525" cy="602550"/>
            </a:xfrm>
            <a:custGeom>
              <a:avLst/>
              <a:gdLst/>
              <a:ahLst/>
              <a:cxnLst/>
              <a:rect l="l" t="t" r="r" b="b"/>
              <a:pathLst>
                <a:path w="34141" h="24102" extrusionOk="0">
                  <a:moveTo>
                    <a:pt x="28313" y="0"/>
                  </a:moveTo>
                  <a:cubicBezTo>
                    <a:pt x="28125" y="0"/>
                    <a:pt x="27936" y="16"/>
                    <a:pt x="27745" y="50"/>
                  </a:cubicBezTo>
                  <a:lnTo>
                    <a:pt x="2941" y="4422"/>
                  </a:lnTo>
                  <a:cubicBezTo>
                    <a:pt x="1174" y="4733"/>
                    <a:pt x="0" y="6416"/>
                    <a:pt x="312" y="8176"/>
                  </a:cubicBezTo>
                  <a:lnTo>
                    <a:pt x="2647" y="21423"/>
                  </a:lnTo>
                  <a:cubicBezTo>
                    <a:pt x="2925" y="22993"/>
                    <a:pt x="4289" y="24101"/>
                    <a:pt x="5834" y="24101"/>
                  </a:cubicBezTo>
                  <a:cubicBezTo>
                    <a:pt x="6022" y="24101"/>
                    <a:pt x="6211" y="24085"/>
                    <a:pt x="6402" y="24052"/>
                  </a:cubicBezTo>
                  <a:lnTo>
                    <a:pt x="31206" y="19680"/>
                  </a:lnTo>
                  <a:cubicBezTo>
                    <a:pt x="32967" y="19369"/>
                    <a:pt x="34140" y="17686"/>
                    <a:pt x="33835" y="15925"/>
                  </a:cubicBezTo>
                  <a:lnTo>
                    <a:pt x="31493" y="2673"/>
                  </a:lnTo>
                  <a:cubicBezTo>
                    <a:pt x="31221" y="1103"/>
                    <a:pt x="29854" y="0"/>
                    <a:pt x="28313" y="0"/>
                  </a:cubicBezTo>
                  <a:close/>
                </a:path>
              </a:pathLst>
            </a:custGeom>
            <a:solidFill>
              <a:srgbClr val="56BE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2"/>
            <p:cNvSpPr/>
            <p:nvPr/>
          </p:nvSpPr>
          <p:spPr>
            <a:xfrm>
              <a:off x="6394225" y="679600"/>
              <a:ext cx="853525" cy="602550"/>
            </a:xfrm>
            <a:custGeom>
              <a:avLst/>
              <a:gdLst/>
              <a:ahLst/>
              <a:cxnLst/>
              <a:rect l="l" t="t" r="r" b="b"/>
              <a:pathLst>
                <a:path w="34141" h="24102" extrusionOk="0">
                  <a:moveTo>
                    <a:pt x="28313" y="0"/>
                  </a:moveTo>
                  <a:cubicBezTo>
                    <a:pt x="28125" y="0"/>
                    <a:pt x="27936" y="16"/>
                    <a:pt x="27745" y="50"/>
                  </a:cubicBezTo>
                  <a:lnTo>
                    <a:pt x="2941" y="4422"/>
                  </a:lnTo>
                  <a:cubicBezTo>
                    <a:pt x="1174" y="4733"/>
                    <a:pt x="0" y="6416"/>
                    <a:pt x="312" y="8176"/>
                  </a:cubicBezTo>
                  <a:lnTo>
                    <a:pt x="2647" y="21423"/>
                  </a:lnTo>
                  <a:cubicBezTo>
                    <a:pt x="2925" y="22993"/>
                    <a:pt x="4289" y="24101"/>
                    <a:pt x="5834" y="24101"/>
                  </a:cubicBezTo>
                  <a:cubicBezTo>
                    <a:pt x="6022" y="24101"/>
                    <a:pt x="6211" y="24085"/>
                    <a:pt x="6402" y="24052"/>
                  </a:cubicBezTo>
                  <a:lnTo>
                    <a:pt x="31206" y="19680"/>
                  </a:lnTo>
                  <a:cubicBezTo>
                    <a:pt x="32967" y="19369"/>
                    <a:pt x="34140" y="17686"/>
                    <a:pt x="33835" y="15925"/>
                  </a:cubicBezTo>
                  <a:lnTo>
                    <a:pt x="31493" y="2673"/>
                  </a:lnTo>
                  <a:cubicBezTo>
                    <a:pt x="31221" y="1103"/>
                    <a:pt x="29854" y="0"/>
                    <a:pt x="28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2"/>
            <p:cNvSpPr/>
            <p:nvPr/>
          </p:nvSpPr>
          <p:spPr>
            <a:xfrm>
              <a:off x="6476250" y="900175"/>
              <a:ext cx="761025" cy="381975"/>
            </a:xfrm>
            <a:custGeom>
              <a:avLst/>
              <a:gdLst/>
              <a:ahLst/>
              <a:cxnLst/>
              <a:rect l="l" t="t" r="r" b="b"/>
              <a:pathLst>
                <a:path w="30441" h="15279" extrusionOk="0">
                  <a:moveTo>
                    <a:pt x="16391" y="0"/>
                  </a:moveTo>
                  <a:lnTo>
                    <a:pt x="10241" y="1084"/>
                  </a:lnTo>
                  <a:lnTo>
                    <a:pt x="1" y="14031"/>
                  </a:lnTo>
                  <a:cubicBezTo>
                    <a:pt x="620" y="14826"/>
                    <a:pt x="1564" y="15278"/>
                    <a:pt x="2554" y="15278"/>
                  </a:cubicBezTo>
                  <a:cubicBezTo>
                    <a:pt x="2742" y="15278"/>
                    <a:pt x="2932" y="15262"/>
                    <a:pt x="3121" y="15229"/>
                  </a:cubicBezTo>
                  <a:lnTo>
                    <a:pt x="27925" y="10857"/>
                  </a:lnTo>
                  <a:cubicBezTo>
                    <a:pt x="29105" y="10647"/>
                    <a:pt x="30075" y="9803"/>
                    <a:pt x="30440" y="8665"/>
                  </a:cubicBezTo>
                  <a:lnTo>
                    <a:pt x="163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2"/>
            <p:cNvSpPr/>
            <p:nvPr/>
          </p:nvSpPr>
          <p:spPr>
            <a:xfrm>
              <a:off x="6406050" y="679600"/>
              <a:ext cx="756950" cy="356750"/>
            </a:xfrm>
            <a:custGeom>
              <a:avLst/>
              <a:gdLst/>
              <a:ahLst/>
              <a:cxnLst/>
              <a:rect l="l" t="t" r="r" b="b"/>
              <a:pathLst>
                <a:path w="30278" h="14270" extrusionOk="0">
                  <a:moveTo>
                    <a:pt x="27837" y="1"/>
                  </a:moveTo>
                  <a:cubicBezTo>
                    <a:pt x="27649" y="1"/>
                    <a:pt x="27460" y="17"/>
                    <a:pt x="27272" y="50"/>
                  </a:cubicBezTo>
                  <a:lnTo>
                    <a:pt x="2462" y="4422"/>
                  </a:lnTo>
                  <a:cubicBezTo>
                    <a:pt x="1348" y="4619"/>
                    <a:pt x="414" y="5392"/>
                    <a:pt x="0" y="6452"/>
                  </a:cubicBezTo>
                  <a:lnTo>
                    <a:pt x="15546" y="14033"/>
                  </a:lnTo>
                  <a:cubicBezTo>
                    <a:pt x="15875" y="14192"/>
                    <a:pt x="16227" y="14269"/>
                    <a:pt x="16576" y="14269"/>
                  </a:cubicBezTo>
                  <a:cubicBezTo>
                    <a:pt x="17199" y="14269"/>
                    <a:pt x="17812" y="14022"/>
                    <a:pt x="18265" y="13554"/>
                  </a:cubicBezTo>
                  <a:lnTo>
                    <a:pt x="30278" y="1116"/>
                  </a:lnTo>
                  <a:cubicBezTo>
                    <a:pt x="29655" y="399"/>
                    <a:pt x="28763" y="1"/>
                    <a:pt x="278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2"/>
            <p:cNvSpPr/>
            <p:nvPr/>
          </p:nvSpPr>
          <p:spPr>
            <a:xfrm>
              <a:off x="7099200" y="679500"/>
              <a:ext cx="4375" cy="25"/>
            </a:xfrm>
            <a:custGeom>
              <a:avLst/>
              <a:gdLst/>
              <a:ahLst/>
              <a:cxnLst/>
              <a:rect l="l" t="t" r="r" b="b"/>
              <a:pathLst>
                <a:path w="175" h="1" extrusionOk="0">
                  <a:moveTo>
                    <a:pt x="175" y="0"/>
                  </a:moveTo>
                  <a:lnTo>
                    <a:pt x="1" y="0"/>
                  </a:lnTo>
                  <a:cubicBezTo>
                    <a:pt x="61" y="0"/>
                    <a:pt x="115" y="0"/>
                    <a:pt x="175" y="0"/>
                  </a:cubicBezTo>
                  <a:close/>
                </a:path>
              </a:pathLst>
            </a:custGeom>
            <a:solidFill>
              <a:srgbClr val="175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2"/>
            <p:cNvSpPr/>
            <p:nvPr/>
          </p:nvSpPr>
          <p:spPr>
            <a:xfrm>
              <a:off x="7110150" y="679950"/>
              <a:ext cx="3600" cy="475"/>
            </a:xfrm>
            <a:custGeom>
              <a:avLst/>
              <a:gdLst/>
              <a:ahLst/>
              <a:cxnLst/>
              <a:rect l="l" t="t" r="r" b="b"/>
              <a:pathLst>
                <a:path w="144" h="19" extrusionOk="0">
                  <a:moveTo>
                    <a:pt x="144" y="18"/>
                  </a:moveTo>
                  <a:cubicBezTo>
                    <a:pt x="96" y="12"/>
                    <a:pt x="48" y="6"/>
                    <a:pt x="0" y="0"/>
                  </a:cubicBezTo>
                  <a:cubicBezTo>
                    <a:pt x="48" y="6"/>
                    <a:pt x="96" y="12"/>
                    <a:pt x="144" y="18"/>
                  </a:cubicBezTo>
                  <a:close/>
                </a:path>
              </a:pathLst>
            </a:custGeom>
            <a:solidFill>
              <a:srgbClr val="175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2"/>
            <p:cNvSpPr/>
            <p:nvPr/>
          </p:nvSpPr>
          <p:spPr>
            <a:xfrm>
              <a:off x="7094275" y="679650"/>
              <a:ext cx="3600" cy="325"/>
            </a:xfrm>
            <a:custGeom>
              <a:avLst/>
              <a:gdLst/>
              <a:ahLst/>
              <a:cxnLst/>
              <a:rect l="l" t="t" r="r" b="b"/>
              <a:pathLst>
                <a:path w="144" h="13" extrusionOk="0">
                  <a:moveTo>
                    <a:pt x="144" y="0"/>
                  </a:moveTo>
                  <a:cubicBezTo>
                    <a:pt x="90" y="0"/>
                    <a:pt x="42" y="6"/>
                    <a:pt x="0" y="12"/>
                  </a:cubicBezTo>
                  <a:cubicBezTo>
                    <a:pt x="48" y="6"/>
                    <a:pt x="96" y="0"/>
                    <a:pt x="144" y="0"/>
                  </a:cubicBezTo>
                  <a:close/>
                </a:path>
              </a:pathLst>
            </a:custGeom>
            <a:solidFill>
              <a:srgbClr val="175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2"/>
            <p:cNvSpPr/>
            <p:nvPr/>
          </p:nvSpPr>
          <p:spPr>
            <a:xfrm>
              <a:off x="7104000" y="679500"/>
              <a:ext cx="4825" cy="325"/>
            </a:xfrm>
            <a:custGeom>
              <a:avLst/>
              <a:gdLst/>
              <a:ahLst/>
              <a:cxnLst/>
              <a:rect l="l" t="t" r="r" b="b"/>
              <a:pathLst>
                <a:path w="193" h="13" extrusionOk="0">
                  <a:moveTo>
                    <a:pt x="192" y="12"/>
                  </a:moveTo>
                  <a:cubicBezTo>
                    <a:pt x="132" y="6"/>
                    <a:pt x="66" y="6"/>
                    <a:pt x="0" y="0"/>
                  </a:cubicBezTo>
                  <a:cubicBezTo>
                    <a:pt x="66" y="6"/>
                    <a:pt x="132" y="6"/>
                    <a:pt x="192" y="12"/>
                  </a:cubicBezTo>
                  <a:close/>
                </a:path>
              </a:pathLst>
            </a:custGeom>
            <a:solidFill>
              <a:srgbClr val="175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2"/>
            <p:cNvSpPr/>
            <p:nvPr/>
          </p:nvSpPr>
          <p:spPr>
            <a:xfrm>
              <a:off x="7147875" y="693875"/>
              <a:ext cx="3900" cy="2850"/>
            </a:xfrm>
            <a:custGeom>
              <a:avLst/>
              <a:gdLst/>
              <a:ahLst/>
              <a:cxnLst/>
              <a:rect l="l" t="t" r="r" b="b"/>
              <a:pathLst>
                <a:path w="156" h="114" extrusionOk="0">
                  <a:moveTo>
                    <a:pt x="0" y="0"/>
                  </a:moveTo>
                  <a:cubicBezTo>
                    <a:pt x="54" y="36"/>
                    <a:pt x="102" y="72"/>
                    <a:pt x="156" y="114"/>
                  </a:cubicBezTo>
                  <a:cubicBezTo>
                    <a:pt x="102" y="72"/>
                    <a:pt x="54" y="36"/>
                    <a:pt x="0" y="0"/>
                  </a:cubicBezTo>
                  <a:close/>
                </a:path>
              </a:pathLst>
            </a:custGeom>
            <a:solidFill>
              <a:srgbClr val="175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2"/>
            <p:cNvSpPr/>
            <p:nvPr/>
          </p:nvSpPr>
          <p:spPr>
            <a:xfrm>
              <a:off x="7115075" y="680700"/>
              <a:ext cx="4075" cy="625"/>
            </a:xfrm>
            <a:custGeom>
              <a:avLst/>
              <a:gdLst/>
              <a:ahLst/>
              <a:cxnLst/>
              <a:rect l="l" t="t" r="r" b="b"/>
              <a:pathLst>
                <a:path w="163" h="25" extrusionOk="0">
                  <a:moveTo>
                    <a:pt x="162" y="24"/>
                  </a:moveTo>
                  <a:cubicBezTo>
                    <a:pt x="108" y="18"/>
                    <a:pt x="55" y="6"/>
                    <a:pt x="1" y="0"/>
                  </a:cubicBezTo>
                  <a:cubicBezTo>
                    <a:pt x="55" y="6"/>
                    <a:pt x="108" y="18"/>
                    <a:pt x="162" y="24"/>
                  </a:cubicBezTo>
                  <a:close/>
                </a:path>
              </a:pathLst>
            </a:custGeom>
            <a:solidFill>
              <a:srgbClr val="175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2"/>
            <p:cNvSpPr/>
            <p:nvPr/>
          </p:nvSpPr>
          <p:spPr>
            <a:xfrm>
              <a:off x="7087825" y="680100"/>
              <a:ext cx="4975" cy="625"/>
            </a:xfrm>
            <a:custGeom>
              <a:avLst/>
              <a:gdLst/>
              <a:ahLst/>
              <a:cxnLst/>
              <a:rect l="l" t="t" r="r" b="b"/>
              <a:pathLst>
                <a:path w="199" h="25" extrusionOk="0">
                  <a:moveTo>
                    <a:pt x="198" y="0"/>
                  </a:moveTo>
                  <a:cubicBezTo>
                    <a:pt x="132" y="6"/>
                    <a:pt x="67" y="18"/>
                    <a:pt x="1" y="24"/>
                  </a:cubicBezTo>
                  <a:cubicBezTo>
                    <a:pt x="67" y="18"/>
                    <a:pt x="132" y="6"/>
                    <a:pt x="198" y="0"/>
                  </a:cubicBezTo>
                  <a:close/>
                </a:path>
              </a:pathLst>
            </a:custGeom>
            <a:solidFill>
              <a:srgbClr val="175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2"/>
            <p:cNvSpPr/>
            <p:nvPr/>
          </p:nvSpPr>
          <p:spPr>
            <a:xfrm>
              <a:off x="7143825" y="691325"/>
              <a:ext cx="3475" cy="2125"/>
            </a:xfrm>
            <a:custGeom>
              <a:avLst/>
              <a:gdLst/>
              <a:ahLst/>
              <a:cxnLst/>
              <a:rect l="l" t="t" r="r" b="b"/>
              <a:pathLst>
                <a:path w="139" h="85" extrusionOk="0">
                  <a:moveTo>
                    <a:pt x="0" y="0"/>
                  </a:moveTo>
                  <a:cubicBezTo>
                    <a:pt x="48" y="30"/>
                    <a:pt x="90" y="54"/>
                    <a:pt x="138" y="84"/>
                  </a:cubicBezTo>
                  <a:cubicBezTo>
                    <a:pt x="90" y="54"/>
                    <a:pt x="48" y="24"/>
                    <a:pt x="0" y="0"/>
                  </a:cubicBezTo>
                  <a:close/>
                </a:path>
              </a:pathLst>
            </a:custGeom>
            <a:solidFill>
              <a:srgbClr val="175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2"/>
            <p:cNvSpPr/>
            <p:nvPr/>
          </p:nvSpPr>
          <p:spPr>
            <a:xfrm>
              <a:off x="7156100" y="700450"/>
              <a:ext cx="3025" cy="2725"/>
            </a:xfrm>
            <a:custGeom>
              <a:avLst/>
              <a:gdLst/>
              <a:ahLst/>
              <a:cxnLst/>
              <a:rect l="l" t="t" r="r" b="b"/>
              <a:pathLst>
                <a:path w="121" h="109" extrusionOk="0">
                  <a:moveTo>
                    <a:pt x="120" y="108"/>
                  </a:moveTo>
                  <a:cubicBezTo>
                    <a:pt x="78" y="72"/>
                    <a:pt x="42" y="36"/>
                    <a:pt x="0" y="1"/>
                  </a:cubicBezTo>
                  <a:cubicBezTo>
                    <a:pt x="42" y="36"/>
                    <a:pt x="78" y="72"/>
                    <a:pt x="120" y="108"/>
                  </a:cubicBezTo>
                  <a:close/>
                </a:path>
              </a:pathLst>
            </a:custGeom>
            <a:solidFill>
              <a:srgbClr val="175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2"/>
            <p:cNvSpPr/>
            <p:nvPr/>
          </p:nvSpPr>
          <p:spPr>
            <a:xfrm>
              <a:off x="7152050" y="697000"/>
              <a:ext cx="3325" cy="2725"/>
            </a:xfrm>
            <a:custGeom>
              <a:avLst/>
              <a:gdLst/>
              <a:ahLst/>
              <a:cxnLst/>
              <a:rect l="l" t="t" r="r" b="b"/>
              <a:pathLst>
                <a:path w="133" h="109" extrusionOk="0">
                  <a:moveTo>
                    <a:pt x="133" y="109"/>
                  </a:moveTo>
                  <a:cubicBezTo>
                    <a:pt x="91" y="73"/>
                    <a:pt x="49" y="37"/>
                    <a:pt x="1" y="1"/>
                  </a:cubicBezTo>
                  <a:cubicBezTo>
                    <a:pt x="49" y="37"/>
                    <a:pt x="91" y="73"/>
                    <a:pt x="133" y="109"/>
                  </a:cubicBezTo>
                  <a:close/>
                </a:path>
              </a:pathLst>
            </a:custGeom>
            <a:solidFill>
              <a:srgbClr val="175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2"/>
            <p:cNvSpPr/>
            <p:nvPr/>
          </p:nvSpPr>
          <p:spPr>
            <a:xfrm>
              <a:off x="7119725" y="681450"/>
              <a:ext cx="4650" cy="1200"/>
            </a:xfrm>
            <a:custGeom>
              <a:avLst/>
              <a:gdLst/>
              <a:ahLst/>
              <a:cxnLst/>
              <a:rect l="l" t="t" r="r" b="b"/>
              <a:pathLst>
                <a:path w="186" h="48" extrusionOk="0">
                  <a:moveTo>
                    <a:pt x="186" y="48"/>
                  </a:moveTo>
                  <a:cubicBezTo>
                    <a:pt x="120" y="30"/>
                    <a:pt x="60" y="18"/>
                    <a:pt x="0" y="0"/>
                  </a:cubicBezTo>
                  <a:cubicBezTo>
                    <a:pt x="60" y="18"/>
                    <a:pt x="120" y="30"/>
                    <a:pt x="186" y="48"/>
                  </a:cubicBezTo>
                  <a:close/>
                </a:path>
              </a:pathLst>
            </a:custGeom>
            <a:solidFill>
              <a:srgbClr val="175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2"/>
            <p:cNvSpPr/>
            <p:nvPr/>
          </p:nvSpPr>
          <p:spPr>
            <a:xfrm>
              <a:off x="7159700" y="703900"/>
              <a:ext cx="3300" cy="3625"/>
            </a:xfrm>
            <a:custGeom>
              <a:avLst/>
              <a:gdLst/>
              <a:ahLst/>
              <a:cxnLst/>
              <a:rect l="l" t="t" r="r" b="b"/>
              <a:pathLst>
                <a:path w="132" h="145" extrusionOk="0">
                  <a:moveTo>
                    <a:pt x="132" y="144"/>
                  </a:moveTo>
                  <a:cubicBezTo>
                    <a:pt x="90" y="90"/>
                    <a:pt x="42" y="42"/>
                    <a:pt x="0" y="0"/>
                  </a:cubicBezTo>
                  <a:cubicBezTo>
                    <a:pt x="42" y="42"/>
                    <a:pt x="90" y="90"/>
                    <a:pt x="132" y="144"/>
                  </a:cubicBezTo>
                  <a:close/>
                </a:path>
              </a:pathLst>
            </a:custGeom>
            <a:solidFill>
              <a:srgbClr val="175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2"/>
            <p:cNvSpPr/>
            <p:nvPr/>
          </p:nvSpPr>
          <p:spPr>
            <a:xfrm>
              <a:off x="7139325" y="688775"/>
              <a:ext cx="3625" cy="1975"/>
            </a:xfrm>
            <a:custGeom>
              <a:avLst/>
              <a:gdLst/>
              <a:ahLst/>
              <a:cxnLst/>
              <a:rect l="l" t="t" r="r" b="b"/>
              <a:pathLst>
                <a:path w="145" h="79" extrusionOk="0">
                  <a:moveTo>
                    <a:pt x="144" y="78"/>
                  </a:moveTo>
                  <a:cubicBezTo>
                    <a:pt x="97" y="48"/>
                    <a:pt x="49" y="24"/>
                    <a:pt x="1" y="0"/>
                  </a:cubicBezTo>
                  <a:cubicBezTo>
                    <a:pt x="49" y="24"/>
                    <a:pt x="97" y="48"/>
                    <a:pt x="144" y="78"/>
                  </a:cubicBezTo>
                  <a:close/>
                </a:path>
              </a:pathLst>
            </a:custGeom>
            <a:solidFill>
              <a:srgbClr val="175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2"/>
            <p:cNvSpPr/>
            <p:nvPr/>
          </p:nvSpPr>
          <p:spPr>
            <a:xfrm>
              <a:off x="7134400" y="686375"/>
              <a:ext cx="4350" cy="2125"/>
            </a:xfrm>
            <a:custGeom>
              <a:avLst/>
              <a:gdLst/>
              <a:ahLst/>
              <a:cxnLst/>
              <a:rect l="l" t="t" r="r" b="b"/>
              <a:pathLst>
                <a:path w="174" h="85" extrusionOk="0">
                  <a:moveTo>
                    <a:pt x="174" y="84"/>
                  </a:moveTo>
                  <a:cubicBezTo>
                    <a:pt x="120" y="55"/>
                    <a:pt x="60" y="25"/>
                    <a:pt x="0" y="1"/>
                  </a:cubicBezTo>
                  <a:cubicBezTo>
                    <a:pt x="60" y="25"/>
                    <a:pt x="120" y="55"/>
                    <a:pt x="174" y="84"/>
                  </a:cubicBezTo>
                  <a:close/>
                </a:path>
              </a:pathLst>
            </a:custGeom>
            <a:solidFill>
              <a:srgbClr val="175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2"/>
            <p:cNvSpPr/>
            <p:nvPr/>
          </p:nvSpPr>
          <p:spPr>
            <a:xfrm>
              <a:off x="7125275" y="682925"/>
              <a:ext cx="3600" cy="1225"/>
            </a:xfrm>
            <a:custGeom>
              <a:avLst/>
              <a:gdLst/>
              <a:ahLst/>
              <a:cxnLst/>
              <a:rect l="l" t="t" r="r" b="b"/>
              <a:pathLst>
                <a:path w="144" h="49" extrusionOk="0">
                  <a:moveTo>
                    <a:pt x="0" y="1"/>
                  </a:moveTo>
                  <a:lnTo>
                    <a:pt x="0" y="1"/>
                  </a:lnTo>
                  <a:cubicBezTo>
                    <a:pt x="48" y="19"/>
                    <a:pt x="96" y="31"/>
                    <a:pt x="144" y="49"/>
                  </a:cubicBezTo>
                  <a:cubicBezTo>
                    <a:pt x="102" y="31"/>
                    <a:pt x="48" y="19"/>
                    <a:pt x="0" y="1"/>
                  </a:cubicBezTo>
                  <a:close/>
                </a:path>
              </a:pathLst>
            </a:custGeom>
            <a:solidFill>
              <a:srgbClr val="175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2"/>
            <p:cNvSpPr/>
            <p:nvPr/>
          </p:nvSpPr>
          <p:spPr>
            <a:xfrm>
              <a:off x="7130050" y="684575"/>
              <a:ext cx="3775" cy="1525"/>
            </a:xfrm>
            <a:custGeom>
              <a:avLst/>
              <a:gdLst/>
              <a:ahLst/>
              <a:cxnLst/>
              <a:rect l="l" t="t" r="r" b="b"/>
              <a:pathLst>
                <a:path w="151" h="61" extrusionOk="0">
                  <a:moveTo>
                    <a:pt x="1" y="1"/>
                  </a:moveTo>
                  <a:cubicBezTo>
                    <a:pt x="48" y="19"/>
                    <a:pt x="102" y="43"/>
                    <a:pt x="150" y="61"/>
                  </a:cubicBezTo>
                  <a:cubicBezTo>
                    <a:pt x="102" y="37"/>
                    <a:pt x="48" y="19"/>
                    <a:pt x="1" y="1"/>
                  </a:cubicBezTo>
                  <a:close/>
                </a:path>
              </a:pathLst>
            </a:custGeom>
            <a:solidFill>
              <a:srgbClr val="175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 name="Google Shape;869;p42"/>
          <p:cNvGrpSpPr/>
          <p:nvPr/>
        </p:nvGrpSpPr>
        <p:grpSpPr>
          <a:xfrm>
            <a:off x="2249986" y="4141318"/>
            <a:ext cx="312049" cy="312049"/>
            <a:chOff x="5136800" y="606725"/>
            <a:chExt cx="840650" cy="840650"/>
          </a:xfrm>
        </p:grpSpPr>
        <p:sp>
          <p:nvSpPr>
            <p:cNvPr id="870" name="Google Shape;870;p42"/>
            <p:cNvSpPr/>
            <p:nvPr/>
          </p:nvSpPr>
          <p:spPr>
            <a:xfrm>
              <a:off x="5136800" y="606725"/>
              <a:ext cx="840650" cy="840650"/>
            </a:xfrm>
            <a:custGeom>
              <a:avLst/>
              <a:gdLst/>
              <a:ahLst/>
              <a:cxnLst/>
              <a:rect l="l" t="t" r="r" b="b"/>
              <a:pathLst>
                <a:path w="33626" h="33626" extrusionOk="0">
                  <a:moveTo>
                    <a:pt x="6055" y="1"/>
                  </a:moveTo>
                  <a:cubicBezTo>
                    <a:pt x="2713" y="1"/>
                    <a:pt x="0" y="2714"/>
                    <a:pt x="0" y="6055"/>
                  </a:cubicBezTo>
                  <a:lnTo>
                    <a:pt x="0" y="27571"/>
                  </a:lnTo>
                  <a:cubicBezTo>
                    <a:pt x="0" y="30913"/>
                    <a:pt x="2713" y="33626"/>
                    <a:pt x="6055" y="33626"/>
                  </a:cubicBezTo>
                  <a:lnTo>
                    <a:pt x="27571" y="33626"/>
                  </a:lnTo>
                  <a:cubicBezTo>
                    <a:pt x="30913" y="33626"/>
                    <a:pt x="33626" y="30919"/>
                    <a:pt x="33626" y="27571"/>
                  </a:cubicBezTo>
                  <a:lnTo>
                    <a:pt x="33626" y="6055"/>
                  </a:lnTo>
                  <a:cubicBezTo>
                    <a:pt x="33626" y="2714"/>
                    <a:pt x="30919" y="1"/>
                    <a:pt x="27577" y="1"/>
                  </a:cubicBezTo>
                  <a:close/>
                </a:path>
              </a:pathLst>
            </a:custGeom>
            <a:solidFill>
              <a:srgbClr val="CD48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2"/>
            <p:cNvSpPr/>
            <p:nvPr/>
          </p:nvSpPr>
          <p:spPr>
            <a:xfrm>
              <a:off x="5136800" y="1052275"/>
              <a:ext cx="840500" cy="395100"/>
            </a:xfrm>
            <a:custGeom>
              <a:avLst/>
              <a:gdLst/>
              <a:ahLst/>
              <a:cxnLst/>
              <a:rect l="l" t="t" r="r" b="b"/>
              <a:pathLst>
                <a:path w="33620" h="15804" extrusionOk="0">
                  <a:moveTo>
                    <a:pt x="33620" y="138"/>
                  </a:moveTo>
                  <a:cubicBezTo>
                    <a:pt x="23751" y="5582"/>
                    <a:pt x="12552" y="0"/>
                    <a:pt x="0" y="6695"/>
                  </a:cubicBezTo>
                  <a:lnTo>
                    <a:pt x="0" y="9749"/>
                  </a:lnTo>
                  <a:cubicBezTo>
                    <a:pt x="0" y="13097"/>
                    <a:pt x="2713" y="15804"/>
                    <a:pt x="6055" y="15804"/>
                  </a:cubicBezTo>
                  <a:lnTo>
                    <a:pt x="27577" y="15804"/>
                  </a:lnTo>
                  <a:cubicBezTo>
                    <a:pt x="30913" y="15798"/>
                    <a:pt x="33620" y="13091"/>
                    <a:pt x="33620" y="9749"/>
                  </a:cubicBezTo>
                  <a:lnTo>
                    <a:pt x="33620" y="138"/>
                  </a:lnTo>
                  <a:close/>
                </a:path>
              </a:pathLst>
            </a:custGeom>
            <a:solidFill>
              <a:srgbClr val="D974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2"/>
            <p:cNvSpPr/>
            <p:nvPr/>
          </p:nvSpPr>
          <p:spPr>
            <a:xfrm>
              <a:off x="5243550" y="757800"/>
              <a:ext cx="188800" cy="105100"/>
            </a:xfrm>
            <a:custGeom>
              <a:avLst/>
              <a:gdLst/>
              <a:ahLst/>
              <a:cxnLst/>
              <a:rect l="l" t="t" r="r" b="b"/>
              <a:pathLst>
                <a:path w="7552" h="4204" extrusionOk="0">
                  <a:moveTo>
                    <a:pt x="964" y="0"/>
                  </a:moveTo>
                  <a:cubicBezTo>
                    <a:pt x="431" y="0"/>
                    <a:pt x="0" y="431"/>
                    <a:pt x="0" y="964"/>
                  </a:cubicBezTo>
                  <a:lnTo>
                    <a:pt x="0" y="3240"/>
                  </a:lnTo>
                  <a:cubicBezTo>
                    <a:pt x="0" y="3773"/>
                    <a:pt x="431" y="4204"/>
                    <a:pt x="964" y="4204"/>
                  </a:cubicBezTo>
                  <a:lnTo>
                    <a:pt x="6588" y="4204"/>
                  </a:lnTo>
                  <a:cubicBezTo>
                    <a:pt x="7120" y="4204"/>
                    <a:pt x="7546" y="3773"/>
                    <a:pt x="7552" y="3240"/>
                  </a:cubicBezTo>
                  <a:lnTo>
                    <a:pt x="7552" y="964"/>
                  </a:lnTo>
                  <a:cubicBezTo>
                    <a:pt x="7546" y="431"/>
                    <a:pt x="7114" y="0"/>
                    <a:pt x="65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2"/>
            <p:cNvSpPr/>
            <p:nvPr/>
          </p:nvSpPr>
          <p:spPr>
            <a:xfrm>
              <a:off x="5307025" y="775900"/>
              <a:ext cx="501550" cy="501550"/>
            </a:xfrm>
            <a:custGeom>
              <a:avLst/>
              <a:gdLst/>
              <a:ahLst/>
              <a:cxnLst/>
              <a:rect l="l" t="t" r="r" b="b"/>
              <a:pathLst>
                <a:path w="20062" h="20062" extrusionOk="0">
                  <a:moveTo>
                    <a:pt x="10031" y="1"/>
                  </a:moveTo>
                  <a:cubicBezTo>
                    <a:pt x="4492" y="1"/>
                    <a:pt x="0" y="4492"/>
                    <a:pt x="0" y="10031"/>
                  </a:cubicBezTo>
                  <a:cubicBezTo>
                    <a:pt x="0" y="15571"/>
                    <a:pt x="4492" y="20062"/>
                    <a:pt x="10031" y="20062"/>
                  </a:cubicBezTo>
                  <a:cubicBezTo>
                    <a:pt x="15570" y="20062"/>
                    <a:pt x="20062" y="15571"/>
                    <a:pt x="20062" y="10031"/>
                  </a:cubicBezTo>
                  <a:cubicBezTo>
                    <a:pt x="20062" y="4492"/>
                    <a:pt x="15570" y="1"/>
                    <a:pt x="100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2"/>
            <p:cNvSpPr/>
            <p:nvPr/>
          </p:nvSpPr>
          <p:spPr>
            <a:xfrm>
              <a:off x="5397600" y="866475"/>
              <a:ext cx="320400" cy="320250"/>
            </a:xfrm>
            <a:custGeom>
              <a:avLst/>
              <a:gdLst/>
              <a:ahLst/>
              <a:cxnLst/>
              <a:rect l="l" t="t" r="r" b="b"/>
              <a:pathLst>
                <a:path w="12816" h="12810" extrusionOk="0">
                  <a:moveTo>
                    <a:pt x="6408" y="1"/>
                  </a:moveTo>
                  <a:cubicBezTo>
                    <a:pt x="2869" y="1"/>
                    <a:pt x="0" y="2869"/>
                    <a:pt x="0" y="6408"/>
                  </a:cubicBezTo>
                  <a:cubicBezTo>
                    <a:pt x="0" y="9941"/>
                    <a:pt x="2869" y="12810"/>
                    <a:pt x="6408" y="12810"/>
                  </a:cubicBezTo>
                  <a:cubicBezTo>
                    <a:pt x="9947" y="12810"/>
                    <a:pt x="12816" y="9941"/>
                    <a:pt x="12816" y="6408"/>
                  </a:cubicBezTo>
                  <a:cubicBezTo>
                    <a:pt x="12816" y="2869"/>
                    <a:pt x="9947" y="1"/>
                    <a:pt x="6408" y="1"/>
                  </a:cubicBezTo>
                  <a:close/>
                </a:path>
              </a:pathLst>
            </a:custGeom>
            <a:solidFill>
              <a:srgbClr val="AA9B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2"/>
            <p:cNvSpPr/>
            <p:nvPr/>
          </p:nvSpPr>
          <p:spPr>
            <a:xfrm>
              <a:off x="5773825" y="686375"/>
              <a:ext cx="124275" cy="124300"/>
            </a:xfrm>
            <a:custGeom>
              <a:avLst/>
              <a:gdLst/>
              <a:ahLst/>
              <a:cxnLst/>
              <a:rect l="l" t="t" r="r" b="b"/>
              <a:pathLst>
                <a:path w="4971" h="4972" extrusionOk="0">
                  <a:moveTo>
                    <a:pt x="2485" y="1"/>
                  </a:moveTo>
                  <a:cubicBezTo>
                    <a:pt x="1108" y="1"/>
                    <a:pt x="0" y="1114"/>
                    <a:pt x="0" y="2486"/>
                  </a:cubicBezTo>
                  <a:cubicBezTo>
                    <a:pt x="0" y="3857"/>
                    <a:pt x="1108" y="4971"/>
                    <a:pt x="2485" y="4971"/>
                  </a:cubicBezTo>
                  <a:cubicBezTo>
                    <a:pt x="3857" y="4971"/>
                    <a:pt x="4971" y="3857"/>
                    <a:pt x="4971" y="2486"/>
                  </a:cubicBezTo>
                  <a:cubicBezTo>
                    <a:pt x="4971" y="1114"/>
                    <a:pt x="3857" y="1"/>
                    <a:pt x="2485" y="1"/>
                  </a:cubicBezTo>
                  <a:close/>
                </a:path>
              </a:pathLst>
            </a:custGeom>
            <a:solidFill>
              <a:srgbClr val="F4B8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2"/>
            <p:cNvSpPr/>
            <p:nvPr/>
          </p:nvSpPr>
          <p:spPr>
            <a:xfrm>
              <a:off x="5449100" y="866450"/>
              <a:ext cx="268900" cy="269525"/>
            </a:xfrm>
            <a:custGeom>
              <a:avLst/>
              <a:gdLst/>
              <a:ahLst/>
              <a:cxnLst/>
              <a:rect l="l" t="t" r="r" b="b"/>
              <a:pathLst>
                <a:path w="10756" h="10781" extrusionOk="0">
                  <a:moveTo>
                    <a:pt x="4355" y="0"/>
                  </a:moveTo>
                  <a:cubicBezTo>
                    <a:pt x="2770" y="0"/>
                    <a:pt x="1209" y="587"/>
                    <a:pt x="0" y="1702"/>
                  </a:cubicBezTo>
                  <a:cubicBezTo>
                    <a:pt x="566" y="1567"/>
                    <a:pt x="1155" y="1500"/>
                    <a:pt x="1748" y="1500"/>
                  </a:cubicBezTo>
                  <a:cubicBezTo>
                    <a:pt x="5926" y="1500"/>
                    <a:pt x="10357" y="4813"/>
                    <a:pt x="9025" y="10781"/>
                  </a:cubicBezTo>
                  <a:cubicBezTo>
                    <a:pt x="10139" y="9595"/>
                    <a:pt x="10756" y="8032"/>
                    <a:pt x="10756" y="6409"/>
                  </a:cubicBezTo>
                  <a:cubicBezTo>
                    <a:pt x="10756" y="3864"/>
                    <a:pt x="9246" y="1559"/>
                    <a:pt x="6917" y="535"/>
                  </a:cubicBezTo>
                  <a:cubicBezTo>
                    <a:pt x="6092" y="175"/>
                    <a:pt x="5220" y="0"/>
                    <a:pt x="4355" y="0"/>
                  </a:cubicBezTo>
                  <a:close/>
                </a:path>
              </a:pathLst>
            </a:custGeom>
            <a:solidFill>
              <a:srgbClr val="265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18"/>
        <p:cNvGrpSpPr/>
        <p:nvPr/>
      </p:nvGrpSpPr>
      <p:grpSpPr>
        <a:xfrm>
          <a:off x="0" y="0"/>
          <a:ext cx="0" cy="0"/>
          <a:chOff x="0" y="0"/>
          <a:chExt cx="0" cy="0"/>
        </a:xfrm>
      </p:grpSpPr>
      <p:grpSp>
        <p:nvGrpSpPr>
          <p:cNvPr id="3019" name="Google Shape;3019;p48"/>
          <p:cNvGrpSpPr/>
          <p:nvPr/>
        </p:nvGrpSpPr>
        <p:grpSpPr>
          <a:xfrm>
            <a:off x="-57150" y="-171496"/>
            <a:ext cx="10867429" cy="5644471"/>
            <a:chOff x="-57150" y="-171496"/>
            <a:chExt cx="10867429" cy="5644471"/>
          </a:xfrm>
        </p:grpSpPr>
        <p:sp>
          <p:nvSpPr>
            <p:cNvPr id="3020" name="Google Shape;3020;p48"/>
            <p:cNvSpPr/>
            <p:nvPr/>
          </p:nvSpPr>
          <p:spPr>
            <a:xfrm rot="10800000">
              <a:off x="1395926" y="-171496"/>
              <a:ext cx="9414353" cy="5644471"/>
            </a:xfrm>
            <a:custGeom>
              <a:avLst/>
              <a:gdLst/>
              <a:ahLst/>
              <a:cxnLst/>
              <a:rect l="l" t="t" r="r" b="b"/>
              <a:pathLst>
                <a:path w="81388" h="48797" extrusionOk="0">
                  <a:moveTo>
                    <a:pt x="0" y="0"/>
                  </a:moveTo>
                  <a:cubicBezTo>
                    <a:pt x="647" y="2464"/>
                    <a:pt x="2603" y="5189"/>
                    <a:pt x="4240" y="6842"/>
                  </a:cubicBezTo>
                  <a:cubicBezTo>
                    <a:pt x="7464" y="10100"/>
                    <a:pt x="11974" y="11778"/>
                    <a:pt x="16476" y="12645"/>
                  </a:cubicBezTo>
                  <a:cubicBezTo>
                    <a:pt x="20985" y="13513"/>
                    <a:pt x="25593" y="13660"/>
                    <a:pt x="30128" y="14372"/>
                  </a:cubicBezTo>
                  <a:cubicBezTo>
                    <a:pt x="35382" y="15191"/>
                    <a:pt x="40809" y="16942"/>
                    <a:pt x="44271" y="20985"/>
                  </a:cubicBezTo>
                  <a:cubicBezTo>
                    <a:pt x="48273" y="25659"/>
                    <a:pt x="49198" y="32869"/>
                    <a:pt x="54371" y="36209"/>
                  </a:cubicBezTo>
                  <a:cubicBezTo>
                    <a:pt x="57472" y="38211"/>
                    <a:pt x="61323" y="38285"/>
                    <a:pt x="65076" y="38285"/>
                  </a:cubicBezTo>
                  <a:cubicBezTo>
                    <a:pt x="65375" y="38285"/>
                    <a:pt x="65673" y="38285"/>
                    <a:pt x="65971" y="38285"/>
                  </a:cubicBezTo>
                  <a:cubicBezTo>
                    <a:pt x="66304" y="38285"/>
                    <a:pt x="66636" y="38285"/>
                    <a:pt x="66967" y="38288"/>
                  </a:cubicBezTo>
                  <a:cubicBezTo>
                    <a:pt x="71288" y="38320"/>
                    <a:pt x="76166" y="39098"/>
                    <a:pt x="78630" y="42650"/>
                  </a:cubicBezTo>
                  <a:cubicBezTo>
                    <a:pt x="79898" y="44483"/>
                    <a:pt x="80299" y="46783"/>
                    <a:pt x="81355" y="48748"/>
                  </a:cubicBezTo>
                  <a:cubicBezTo>
                    <a:pt x="81363" y="48764"/>
                    <a:pt x="81372" y="48780"/>
                    <a:pt x="81380" y="48797"/>
                  </a:cubicBezTo>
                  <a:lnTo>
                    <a:pt x="81388" y="0"/>
                  </a:lnTo>
                  <a:close/>
                </a:path>
              </a:pathLst>
            </a:custGeom>
            <a:solidFill>
              <a:srgbClr val="E6555C">
                <a:alpha val="45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8"/>
            <p:cNvSpPr/>
            <p:nvPr/>
          </p:nvSpPr>
          <p:spPr>
            <a:xfrm>
              <a:off x="-57150" y="-23075"/>
              <a:ext cx="1453800" cy="5166600"/>
            </a:xfrm>
            <a:prstGeom prst="rect">
              <a:avLst/>
            </a:prstGeom>
            <a:solidFill>
              <a:srgbClr val="E6555C">
                <a:alpha val="45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22" name="Google Shape;3022;p48"/>
          <p:cNvPicPr preferRelativeResize="0"/>
          <p:nvPr/>
        </p:nvPicPr>
        <p:blipFill>
          <a:blip r:embed="rId3">
            <a:alphaModFix/>
          </a:blip>
          <a:stretch>
            <a:fillRect/>
          </a:stretch>
        </p:blipFill>
        <p:spPr>
          <a:xfrm rot="312441">
            <a:off x="4985322" y="2050024"/>
            <a:ext cx="2568006" cy="1473326"/>
          </a:xfrm>
          <a:prstGeom prst="rect">
            <a:avLst/>
          </a:prstGeom>
          <a:noFill/>
          <a:ln>
            <a:noFill/>
          </a:ln>
        </p:spPr>
      </p:pic>
      <p:sp>
        <p:nvSpPr>
          <p:cNvPr id="3023" name="Google Shape;3023;p48"/>
          <p:cNvSpPr txBox="1">
            <a:spLocks noGrp="1"/>
          </p:cNvSpPr>
          <p:nvPr>
            <p:ph type="ctrTitle"/>
          </p:nvPr>
        </p:nvSpPr>
        <p:spPr>
          <a:xfrm>
            <a:off x="619900" y="165229"/>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CREDITS</a:t>
            </a:r>
            <a:endParaRPr dirty="0"/>
          </a:p>
        </p:txBody>
      </p:sp>
      <p:sp>
        <p:nvSpPr>
          <p:cNvPr id="3024" name="Google Shape;3024;p48"/>
          <p:cNvSpPr txBox="1">
            <a:spLocks noGrp="1"/>
          </p:cNvSpPr>
          <p:nvPr>
            <p:ph type="subTitle" idx="1"/>
          </p:nvPr>
        </p:nvSpPr>
        <p:spPr>
          <a:xfrm>
            <a:off x="1395926" y="2132605"/>
            <a:ext cx="4032600" cy="2533446"/>
          </a:xfrm>
          <a:prstGeom prst="rect">
            <a:avLst/>
          </a:prstGeom>
        </p:spPr>
        <p:txBody>
          <a:bodyPr spcFirstLastPara="1" wrap="square" lIns="91425" tIns="91425" rIns="91425" bIns="91425" anchor="t" anchorCtr="0">
            <a:noAutofit/>
          </a:bodyPr>
          <a:lstStyle/>
          <a:p>
            <a:pPr marL="241300" lvl="0" indent="0" algn="l" rtl="0">
              <a:lnSpc>
                <a:spcPct val="115000"/>
              </a:lnSpc>
              <a:spcBef>
                <a:spcPts val="300"/>
              </a:spcBef>
              <a:spcAft>
                <a:spcPts val="0"/>
              </a:spcAft>
              <a:buNone/>
            </a:pPr>
            <a:endParaRPr dirty="0"/>
          </a:p>
          <a:p>
            <a:pPr marL="241300" lvl="0" indent="-203200" algn="l" rtl="0">
              <a:lnSpc>
                <a:spcPct val="115000"/>
              </a:lnSpc>
              <a:spcBef>
                <a:spcPts val="300"/>
              </a:spcBef>
              <a:spcAft>
                <a:spcPts val="0"/>
              </a:spcAft>
              <a:buClr>
                <a:schemeClr val="dk1"/>
              </a:buClr>
              <a:buSzPts val="1200"/>
              <a:buFont typeface="Muli"/>
              <a:buChar char="●"/>
            </a:pPr>
            <a:r>
              <a:rPr lang="es" dirty="0">
                <a:latin typeface="Californian FB" panose="0207040306080B030204" pitchFamily="18" charset="77"/>
              </a:rPr>
              <a:t>Presentation by Ketul Adesara</a:t>
            </a:r>
          </a:p>
          <a:p>
            <a:pPr marL="38100" lvl="0" indent="0" algn="l" rtl="0">
              <a:lnSpc>
                <a:spcPct val="115000"/>
              </a:lnSpc>
              <a:spcBef>
                <a:spcPts val="300"/>
              </a:spcBef>
              <a:spcAft>
                <a:spcPts val="0"/>
              </a:spcAft>
              <a:buClr>
                <a:schemeClr val="dk1"/>
              </a:buClr>
              <a:buSzPts val="1200"/>
            </a:pPr>
            <a:endParaRPr dirty="0">
              <a:highlight>
                <a:schemeClr val="accent1"/>
              </a:highlight>
              <a:latin typeface="Californian FB" panose="0207040306080B030204" pitchFamily="18" charset="77"/>
            </a:endParaRPr>
          </a:p>
          <a:p>
            <a:pPr marL="241300" lvl="0" indent="-203200" algn="l" rtl="0">
              <a:lnSpc>
                <a:spcPct val="115000"/>
              </a:lnSpc>
              <a:spcBef>
                <a:spcPts val="0"/>
              </a:spcBef>
              <a:spcAft>
                <a:spcPts val="0"/>
              </a:spcAft>
              <a:buClr>
                <a:schemeClr val="dk1"/>
              </a:buClr>
              <a:buSzPts val="1200"/>
              <a:buFont typeface="Muli"/>
              <a:buChar char="●"/>
            </a:pPr>
            <a:r>
              <a:rPr lang="es" dirty="0">
                <a:latin typeface="Californian FB" panose="0207040306080B030204" pitchFamily="18" charset="77"/>
              </a:rPr>
              <a:t>Data by:</a:t>
            </a:r>
            <a:endParaRPr dirty="0">
              <a:latin typeface="Californian FB" panose="0207040306080B030204" pitchFamily="18" charset="77"/>
            </a:endParaRPr>
          </a:p>
          <a:p>
            <a:pPr marL="241300" lvl="0" indent="-203200" algn="l" rtl="0">
              <a:lnSpc>
                <a:spcPct val="115000"/>
              </a:lnSpc>
              <a:spcBef>
                <a:spcPts val="0"/>
              </a:spcBef>
              <a:spcAft>
                <a:spcPts val="0"/>
              </a:spcAft>
              <a:buClr>
                <a:schemeClr val="dk1"/>
              </a:buClr>
              <a:buSzPts val="1200"/>
              <a:buFont typeface="Muli"/>
              <a:buChar char="●"/>
            </a:pPr>
            <a:r>
              <a:rPr lang="es" dirty="0">
                <a:latin typeface="Californian FB" panose="0207040306080B030204" pitchFamily="18" charset="77"/>
              </a:rPr>
              <a:t>Product strategy: Aastha Sarangal</a:t>
            </a:r>
            <a:endParaRPr dirty="0">
              <a:highlight>
                <a:schemeClr val="accent1"/>
              </a:highlight>
              <a:latin typeface="Californian FB" panose="0207040306080B030204" pitchFamily="18" charset="77"/>
            </a:endParaRPr>
          </a:p>
          <a:p>
            <a:pPr marL="241300" lvl="0" indent="-203200" algn="l" rtl="0">
              <a:lnSpc>
                <a:spcPct val="115000"/>
              </a:lnSpc>
              <a:spcBef>
                <a:spcPts val="0"/>
              </a:spcBef>
              <a:spcAft>
                <a:spcPts val="0"/>
              </a:spcAft>
              <a:buClr>
                <a:schemeClr val="dk1"/>
              </a:buClr>
              <a:buSzPts val="1200"/>
              <a:buFont typeface="Muli"/>
              <a:buChar char="●"/>
            </a:pPr>
            <a:r>
              <a:rPr lang="es" dirty="0">
                <a:latin typeface="Californian FB" panose="0207040306080B030204" pitchFamily="18" charset="77"/>
              </a:rPr>
              <a:t>Place strategy: Sohil Desai</a:t>
            </a:r>
            <a:endParaRPr dirty="0">
              <a:highlight>
                <a:schemeClr val="accent1"/>
              </a:highlight>
              <a:latin typeface="Californian FB" panose="0207040306080B030204" pitchFamily="18" charset="77"/>
            </a:endParaRPr>
          </a:p>
          <a:p>
            <a:pPr marL="241300" lvl="0" indent="-203200" algn="l" rtl="0">
              <a:lnSpc>
                <a:spcPct val="115000"/>
              </a:lnSpc>
              <a:spcBef>
                <a:spcPts val="0"/>
              </a:spcBef>
              <a:spcAft>
                <a:spcPts val="0"/>
              </a:spcAft>
              <a:buClr>
                <a:schemeClr val="dk1"/>
              </a:buClr>
              <a:buSzPts val="1200"/>
              <a:buFont typeface="Muli"/>
              <a:buChar char="●"/>
            </a:pPr>
            <a:r>
              <a:rPr lang="es" dirty="0">
                <a:latin typeface="Californian FB" panose="0207040306080B030204" pitchFamily="18" charset="77"/>
              </a:rPr>
              <a:t>SWOT &amp; Enviornmental scan: Chetana Gururaj</a:t>
            </a:r>
            <a:endParaRPr dirty="0">
              <a:latin typeface="Californian FB" panose="0207040306080B030204" pitchFamily="18" charset="77"/>
            </a:endParaRPr>
          </a:p>
          <a:p>
            <a:pPr marL="241300" lvl="0" indent="-203200" algn="l" rtl="0">
              <a:lnSpc>
                <a:spcPct val="115000"/>
              </a:lnSpc>
              <a:spcBef>
                <a:spcPts val="0"/>
              </a:spcBef>
              <a:spcAft>
                <a:spcPts val="0"/>
              </a:spcAft>
              <a:buClr>
                <a:schemeClr val="dk1"/>
              </a:buClr>
              <a:buSzPts val="1200"/>
              <a:buFont typeface="Muli"/>
              <a:buChar char="●"/>
            </a:pPr>
            <a:r>
              <a:rPr lang="es" dirty="0">
                <a:latin typeface="Californian FB" panose="0207040306080B030204" pitchFamily="18" charset="77"/>
              </a:rPr>
              <a:t>Target Market and positioning: Simranjeet Kaur</a:t>
            </a:r>
          </a:p>
          <a:p>
            <a:pPr marL="241300" lvl="0" indent="-203200" algn="l" rtl="0">
              <a:lnSpc>
                <a:spcPct val="115000"/>
              </a:lnSpc>
              <a:spcBef>
                <a:spcPts val="0"/>
              </a:spcBef>
              <a:spcAft>
                <a:spcPts val="0"/>
              </a:spcAft>
              <a:buClr>
                <a:schemeClr val="dk1"/>
              </a:buClr>
              <a:buSzPts val="1200"/>
              <a:buFont typeface="Muli"/>
              <a:buChar char="●"/>
            </a:pPr>
            <a:r>
              <a:rPr lang="es" dirty="0">
                <a:latin typeface="Californian FB" panose="0207040306080B030204" pitchFamily="18" charset="77"/>
              </a:rPr>
              <a:t> Price strategy &amp; Promotional strategy: Ketul Adesara.</a:t>
            </a:r>
            <a:endParaRPr dirty="0">
              <a:latin typeface="Californian FB" panose="0207040306080B030204" pitchFamily="18" charset="77"/>
            </a:endParaRPr>
          </a:p>
          <a:p>
            <a:pPr marL="0" lvl="0" indent="0" algn="l" rtl="0">
              <a:spcBef>
                <a:spcPts val="0"/>
              </a:spcBef>
              <a:spcAft>
                <a:spcPts val="0"/>
              </a:spcAft>
              <a:buNone/>
            </a:pPr>
            <a:endParaRPr sz="1000" dirty="0">
              <a:latin typeface="Muli"/>
              <a:ea typeface="Muli"/>
              <a:cs typeface="Muli"/>
              <a:sym typeface="Muli"/>
            </a:endParaRPr>
          </a:p>
        </p:txBody>
      </p:sp>
      <p:pic>
        <p:nvPicPr>
          <p:cNvPr id="3025" name="Google Shape;3025;p48"/>
          <p:cNvPicPr preferRelativeResize="0"/>
          <p:nvPr/>
        </p:nvPicPr>
        <p:blipFill>
          <a:blip r:embed="rId4">
            <a:alphaModFix/>
          </a:blip>
          <a:stretch>
            <a:fillRect/>
          </a:stretch>
        </p:blipFill>
        <p:spPr>
          <a:xfrm>
            <a:off x="6877125" y="1217872"/>
            <a:ext cx="1646873" cy="2068250"/>
          </a:xfrm>
          <a:prstGeom prst="rect">
            <a:avLst/>
          </a:prstGeom>
          <a:noFill/>
          <a:ln>
            <a:noFill/>
          </a:ln>
        </p:spPr>
      </p:pic>
      <p:pic>
        <p:nvPicPr>
          <p:cNvPr id="3026" name="Google Shape;3026;p48"/>
          <p:cNvPicPr preferRelativeResize="0"/>
          <p:nvPr/>
        </p:nvPicPr>
        <p:blipFill>
          <a:blip r:embed="rId5">
            <a:alphaModFix/>
          </a:blip>
          <a:stretch>
            <a:fillRect/>
          </a:stretch>
        </p:blipFill>
        <p:spPr>
          <a:xfrm>
            <a:off x="5838217" y="2360023"/>
            <a:ext cx="2009672" cy="1808323"/>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9"/>
          <p:cNvPicPr preferRelativeResize="0"/>
          <p:nvPr/>
        </p:nvPicPr>
        <p:blipFill>
          <a:blip r:embed="rId3">
            <a:alphaModFix/>
          </a:blip>
          <a:stretch>
            <a:fillRect/>
          </a:stretch>
        </p:blipFill>
        <p:spPr>
          <a:xfrm rot="9200888">
            <a:off x="6288940" y="1224943"/>
            <a:ext cx="1748249" cy="1179668"/>
          </a:xfrm>
          <a:prstGeom prst="rect">
            <a:avLst/>
          </a:prstGeom>
          <a:noFill/>
          <a:ln>
            <a:noFill/>
          </a:ln>
        </p:spPr>
      </p:pic>
      <p:pic>
        <p:nvPicPr>
          <p:cNvPr id="99" name="Google Shape;99;p19"/>
          <p:cNvPicPr preferRelativeResize="0"/>
          <p:nvPr/>
        </p:nvPicPr>
        <p:blipFill>
          <a:blip r:embed="rId4">
            <a:alphaModFix/>
          </a:blip>
          <a:stretch>
            <a:fillRect/>
          </a:stretch>
        </p:blipFill>
        <p:spPr>
          <a:xfrm rot="-4620909">
            <a:off x="771526" y="973720"/>
            <a:ext cx="1510153" cy="1540405"/>
          </a:xfrm>
          <a:prstGeom prst="rect">
            <a:avLst/>
          </a:prstGeom>
          <a:noFill/>
          <a:ln>
            <a:noFill/>
          </a:ln>
        </p:spPr>
      </p:pic>
      <p:pic>
        <p:nvPicPr>
          <p:cNvPr id="100" name="Google Shape;100;p19"/>
          <p:cNvPicPr preferRelativeResize="0"/>
          <p:nvPr/>
        </p:nvPicPr>
        <p:blipFill>
          <a:blip r:embed="rId5">
            <a:alphaModFix/>
          </a:blip>
          <a:stretch>
            <a:fillRect/>
          </a:stretch>
        </p:blipFill>
        <p:spPr>
          <a:xfrm rot="-7143795">
            <a:off x="3693747" y="1157209"/>
            <a:ext cx="1471169" cy="1482822"/>
          </a:xfrm>
          <a:prstGeom prst="rect">
            <a:avLst/>
          </a:prstGeom>
          <a:noFill/>
          <a:ln>
            <a:noFill/>
          </a:ln>
        </p:spPr>
      </p:pic>
      <p:sp>
        <p:nvSpPr>
          <p:cNvPr id="101" name="Google Shape;101;p19"/>
          <p:cNvSpPr/>
          <p:nvPr/>
        </p:nvSpPr>
        <p:spPr>
          <a:xfrm rot="-5400000" flipH="1">
            <a:off x="3447169" y="-1753969"/>
            <a:ext cx="2230650" cy="9163088"/>
          </a:xfrm>
          <a:custGeom>
            <a:avLst/>
            <a:gdLst/>
            <a:ahLst/>
            <a:cxnLst/>
            <a:rect l="l" t="t" r="r" b="b"/>
            <a:pathLst>
              <a:path w="89226" h="209442" extrusionOk="0">
                <a:moveTo>
                  <a:pt x="89226" y="0"/>
                </a:moveTo>
                <a:lnTo>
                  <a:pt x="0" y="62"/>
                </a:lnTo>
                <a:cubicBezTo>
                  <a:pt x="0" y="10531"/>
                  <a:pt x="14734" y="10531"/>
                  <a:pt x="14734" y="21000"/>
                </a:cubicBezTo>
                <a:cubicBezTo>
                  <a:pt x="14734" y="31469"/>
                  <a:pt x="0" y="31469"/>
                  <a:pt x="0" y="41938"/>
                </a:cubicBezTo>
                <a:cubicBezTo>
                  <a:pt x="0" y="52391"/>
                  <a:pt x="14734" y="52391"/>
                  <a:pt x="14734" y="62860"/>
                </a:cubicBezTo>
                <a:cubicBezTo>
                  <a:pt x="14734" y="73345"/>
                  <a:pt x="0" y="73345"/>
                  <a:pt x="0" y="83814"/>
                </a:cubicBezTo>
                <a:cubicBezTo>
                  <a:pt x="0" y="94283"/>
                  <a:pt x="14734" y="94283"/>
                  <a:pt x="14734" y="104752"/>
                </a:cubicBezTo>
                <a:cubicBezTo>
                  <a:pt x="14734" y="115221"/>
                  <a:pt x="0" y="115221"/>
                  <a:pt x="0" y="125690"/>
                </a:cubicBezTo>
                <a:cubicBezTo>
                  <a:pt x="0" y="136159"/>
                  <a:pt x="14734" y="136159"/>
                  <a:pt x="14734" y="146628"/>
                </a:cubicBezTo>
                <a:cubicBezTo>
                  <a:pt x="14734" y="157097"/>
                  <a:pt x="0" y="157097"/>
                  <a:pt x="0" y="167566"/>
                </a:cubicBezTo>
                <a:cubicBezTo>
                  <a:pt x="0" y="178035"/>
                  <a:pt x="14734" y="178035"/>
                  <a:pt x="14734" y="188504"/>
                </a:cubicBezTo>
                <a:cubicBezTo>
                  <a:pt x="14734" y="198972"/>
                  <a:pt x="0" y="198972"/>
                  <a:pt x="0" y="209441"/>
                </a:cubicBezTo>
                <a:lnTo>
                  <a:pt x="89226" y="209441"/>
                </a:lnTo>
                <a:lnTo>
                  <a:pt x="892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 name="Google Shape;102;p19"/>
          <p:cNvPicPr preferRelativeResize="0"/>
          <p:nvPr/>
        </p:nvPicPr>
        <p:blipFill>
          <a:blip r:embed="rId6">
            <a:alphaModFix/>
          </a:blip>
          <a:stretch>
            <a:fillRect/>
          </a:stretch>
        </p:blipFill>
        <p:spPr>
          <a:xfrm rot="5400000">
            <a:off x="1666900" y="3270075"/>
            <a:ext cx="1663350" cy="1639620"/>
          </a:xfrm>
          <a:prstGeom prst="rect">
            <a:avLst/>
          </a:prstGeom>
          <a:noFill/>
          <a:ln>
            <a:noFill/>
          </a:ln>
        </p:spPr>
      </p:pic>
      <p:pic>
        <p:nvPicPr>
          <p:cNvPr id="103" name="Google Shape;103;p19"/>
          <p:cNvPicPr preferRelativeResize="0"/>
          <p:nvPr/>
        </p:nvPicPr>
        <p:blipFill>
          <a:blip r:embed="rId7">
            <a:alphaModFix/>
          </a:blip>
          <a:stretch>
            <a:fillRect/>
          </a:stretch>
        </p:blipFill>
        <p:spPr>
          <a:xfrm rot="-2992098">
            <a:off x="5447825" y="3439228"/>
            <a:ext cx="1645199" cy="1480400"/>
          </a:xfrm>
          <a:prstGeom prst="rect">
            <a:avLst/>
          </a:prstGeom>
          <a:noFill/>
          <a:ln>
            <a:noFill/>
          </a:ln>
        </p:spPr>
      </p:pic>
      <p:sp>
        <p:nvSpPr>
          <p:cNvPr id="104" name="Google Shape;104;p19"/>
          <p:cNvSpPr/>
          <p:nvPr/>
        </p:nvSpPr>
        <p:spPr>
          <a:xfrm rot="-5400000">
            <a:off x="3447169" y="-1392019"/>
            <a:ext cx="2230650" cy="9163088"/>
          </a:xfrm>
          <a:custGeom>
            <a:avLst/>
            <a:gdLst/>
            <a:ahLst/>
            <a:cxnLst/>
            <a:rect l="l" t="t" r="r" b="b"/>
            <a:pathLst>
              <a:path w="89226" h="209442" extrusionOk="0">
                <a:moveTo>
                  <a:pt x="89226" y="0"/>
                </a:moveTo>
                <a:lnTo>
                  <a:pt x="0" y="62"/>
                </a:lnTo>
                <a:cubicBezTo>
                  <a:pt x="0" y="10531"/>
                  <a:pt x="14734" y="10531"/>
                  <a:pt x="14734" y="21000"/>
                </a:cubicBezTo>
                <a:cubicBezTo>
                  <a:pt x="14734" y="31469"/>
                  <a:pt x="0" y="31469"/>
                  <a:pt x="0" y="41938"/>
                </a:cubicBezTo>
                <a:cubicBezTo>
                  <a:pt x="0" y="52391"/>
                  <a:pt x="14734" y="52391"/>
                  <a:pt x="14734" y="62860"/>
                </a:cubicBezTo>
                <a:cubicBezTo>
                  <a:pt x="14734" y="73345"/>
                  <a:pt x="0" y="73345"/>
                  <a:pt x="0" y="83814"/>
                </a:cubicBezTo>
                <a:cubicBezTo>
                  <a:pt x="0" y="94283"/>
                  <a:pt x="14734" y="94283"/>
                  <a:pt x="14734" y="104752"/>
                </a:cubicBezTo>
                <a:cubicBezTo>
                  <a:pt x="14734" y="115221"/>
                  <a:pt x="0" y="115221"/>
                  <a:pt x="0" y="125690"/>
                </a:cubicBezTo>
                <a:cubicBezTo>
                  <a:pt x="0" y="136159"/>
                  <a:pt x="14734" y="136159"/>
                  <a:pt x="14734" y="146628"/>
                </a:cubicBezTo>
                <a:cubicBezTo>
                  <a:pt x="14734" y="157097"/>
                  <a:pt x="0" y="157097"/>
                  <a:pt x="0" y="167566"/>
                </a:cubicBezTo>
                <a:cubicBezTo>
                  <a:pt x="0" y="178035"/>
                  <a:pt x="14734" y="178035"/>
                  <a:pt x="14734" y="188504"/>
                </a:cubicBezTo>
                <a:cubicBezTo>
                  <a:pt x="14734" y="198972"/>
                  <a:pt x="0" y="198972"/>
                  <a:pt x="0" y="209441"/>
                </a:cubicBezTo>
                <a:lnTo>
                  <a:pt x="89226" y="209441"/>
                </a:lnTo>
                <a:lnTo>
                  <a:pt x="892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9"/>
          <p:cNvSpPr/>
          <p:nvPr/>
        </p:nvSpPr>
        <p:spPr>
          <a:xfrm>
            <a:off x="-19050" y="2121825"/>
            <a:ext cx="9176700" cy="1726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9"/>
          <p:cNvSpPr txBox="1">
            <a:spLocks noGrp="1"/>
          </p:cNvSpPr>
          <p:nvPr>
            <p:ph type="ctrTitle" idx="2"/>
          </p:nvPr>
        </p:nvSpPr>
        <p:spPr>
          <a:xfrm>
            <a:off x="2828250" y="269146"/>
            <a:ext cx="3487500" cy="85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TABLE OF CONTENTS</a:t>
            </a:r>
            <a:endParaRPr dirty="0"/>
          </a:p>
        </p:txBody>
      </p:sp>
      <p:sp>
        <p:nvSpPr>
          <p:cNvPr id="108" name="Google Shape;108;p19"/>
          <p:cNvSpPr txBox="1">
            <a:spLocks noGrp="1"/>
          </p:cNvSpPr>
          <p:nvPr>
            <p:ph type="ctrTitle" idx="3"/>
          </p:nvPr>
        </p:nvSpPr>
        <p:spPr>
          <a:xfrm>
            <a:off x="1409443" y="2078925"/>
            <a:ext cx="1228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800" dirty="0">
                <a:solidFill>
                  <a:schemeClr val="accent1"/>
                </a:solidFill>
              </a:rPr>
              <a:t>ABOUT US</a:t>
            </a:r>
            <a:endParaRPr sz="1800" dirty="0">
              <a:solidFill>
                <a:schemeClr val="accent1"/>
              </a:solidFill>
            </a:endParaRPr>
          </a:p>
        </p:txBody>
      </p:sp>
      <p:sp>
        <p:nvSpPr>
          <p:cNvPr id="109" name="Google Shape;109;p19"/>
          <p:cNvSpPr txBox="1">
            <a:spLocks noGrp="1"/>
          </p:cNvSpPr>
          <p:nvPr>
            <p:ph type="subTitle" idx="1"/>
          </p:nvPr>
        </p:nvSpPr>
        <p:spPr>
          <a:xfrm>
            <a:off x="1409448" y="2464168"/>
            <a:ext cx="19065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chemeClr val="accent1"/>
                </a:solidFill>
                <a:latin typeface="Californian FB" panose="0207040306080B030204" pitchFamily="18" charset="77"/>
              </a:rPr>
              <a:t>Introduction to Quick tales restaurant and products.</a:t>
            </a:r>
            <a:endParaRPr dirty="0">
              <a:solidFill>
                <a:schemeClr val="accent1"/>
              </a:solidFill>
              <a:latin typeface="Californian FB" panose="0207040306080B030204" pitchFamily="18" charset="77"/>
            </a:endParaRPr>
          </a:p>
        </p:txBody>
      </p:sp>
      <p:sp>
        <p:nvSpPr>
          <p:cNvPr id="112" name="Google Shape;112;p19"/>
          <p:cNvSpPr txBox="1">
            <a:spLocks noGrp="1"/>
          </p:cNvSpPr>
          <p:nvPr>
            <p:ph type="ctrTitle" idx="5"/>
          </p:nvPr>
        </p:nvSpPr>
        <p:spPr>
          <a:xfrm>
            <a:off x="3958015" y="2078921"/>
            <a:ext cx="2392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MARKET ANALYSIS</a:t>
            </a:r>
            <a:endParaRPr dirty="0">
              <a:solidFill>
                <a:schemeClr val="accent1"/>
              </a:solidFill>
            </a:endParaRPr>
          </a:p>
        </p:txBody>
      </p:sp>
      <p:sp>
        <p:nvSpPr>
          <p:cNvPr id="113" name="Google Shape;113;p19"/>
          <p:cNvSpPr txBox="1">
            <a:spLocks noGrp="1"/>
          </p:cNvSpPr>
          <p:nvPr>
            <p:ph type="subTitle" idx="6"/>
          </p:nvPr>
        </p:nvSpPr>
        <p:spPr>
          <a:xfrm>
            <a:off x="3958015" y="2464168"/>
            <a:ext cx="19065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chemeClr val="accent1"/>
                </a:solidFill>
                <a:latin typeface="Californian FB" panose="0207040306080B030204" pitchFamily="18" charset="77"/>
              </a:rPr>
              <a:t>The details of our place strategy and our target market.</a:t>
            </a:r>
            <a:endParaRPr dirty="0">
              <a:latin typeface="Californian FB" panose="0207040306080B030204" pitchFamily="18" charset="77"/>
            </a:endParaRPr>
          </a:p>
        </p:txBody>
      </p:sp>
      <p:sp>
        <p:nvSpPr>
          <p:cNvPr id="114" name="Google Shape;114;p19"/>
          <p:cNvSpPr txBox="1">
            <a:spLocks noGrp="1"/>
          </p:cNvSpPr>
          <p:nvPr>
            <p:ph type="ctrTitle" idx="8"/>
          </p:nvPr>
        </p:nvSpPr>
        <p:spPr>
          <a:xfrm>
            <a:off x="6499623" y="2078921"/>
            <a:ext cx="2392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SWOT &amp; Enviornmental scan</a:t>
            </a:r>
            <a:endParaRPr dirty="0"/>
          </a:p>
        </p:txBody>
      </p:sp>
      <p:sp>
        <p:nvSpPr>
          <p:cNvPr id="115" name="Google Shape;115;p19"/>
          <p:cNvSpPr txBox="1">
            <a:spLocks noGrp="1"/>
          </p:cNvSpPr>
          <p:nvPr>
            <p:ph type="subTitle" idx="9"/>
          </p:nvPr>
        </p:nvSpPr>
        <p:spPr>
          <a:xfrm>
            <a:off x="6499623" y="2464168"/>
            <a:ext cx="19065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chemeClr val="accent1"/>
                </a:solidFill>
                <a:latin typeface="Californian FB" panose="0207040306080B030204" pitchFamily="18" charset="77"/>
              </a:rPr>
              <a:t>Analysis of our market competitors and brand image.</a:t>
            </a:r>
            <a:endParaRPr dirty="0">
              <a:latin typeface="Californian FB" panose="0207040306080B030204" pitchFamily="18" charset="77"/>
            </a:endParaRPr>
          </a:p>
        </p:txBody>
      </p:sp>
      <p:sp>
        <p:nvSpPr>
          <p:cNvPr id="117" name="Google Shape;117;p19"/>
          <p:cNvSpPr txBox="1">
            <a:spLocks noGrp="1"/>
          </p:cNvSpPr>
          <p:nvPr>
            <p:ph type="ctrTitle" idx="14"/>
          </p:nvPr>
        </p:nvSpPr>
        <p:spPr>
          <a:xfrm>
            <a:off x="2676448" y="2848771"/>
            <a:ext cx="2392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solidFill>
                  <a:schemeClr val="accent1"/>
                </a:solidFill>
              </a:rPr>
              <a:t>P</a:t>
            </a:r>
            <a:r>
              <a:rPr lang="es" dirty="0">
                <a:solidFill>
                  <a:schemeClr val="accent1"/>
                </a:solidFill>
              </a:rPr>
              <a:t>ricing strategy</a:t>
            </a:r>
            <a:endParaRPr dirty="0">
              <a:solidFill>
                <a:schemeClr val="accent1"/>
              </a:solidFill>
            </a:endParaRPr>
          </a:p>
        </p:txBody>
      </p:sp>
      <p:sp>
        <p:nvSpPr>
          <p:cNvPr id="118" name="Google Shape;118;p19"/>
          <p:cNvSpPr txBox="1">
            <a:spLocks noGrp="1"/>
          </p:cNvSpPr>
          <p:nvPr>
            <p:ph type="subTitle" idx="15"/>
          </p:nvPr>
        </p:nvSpPr>
        <p:spPr>
          <a:xfrm>
            <a:off x="2676448" y="3234018"/>
            <a:ext cx="19065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chemeClr val="accent1"/>
                </a:solidFill>
                <a:latin typeface="Californian FB" panose="0207040306080B030204" pitchFamily="18" charset="77"/>
              </a:rPr>
              <a:t>The pricing strategy for our products and food menu.</a:t>
            </a:r>
            <a:endParaRPr dirty="0">
              <a:latin typeface="Californian FB" panose="0207040306080B030204" pitchFamily="18" charset="77"/>
            </a:endParaRPr>
          </a:p>
        </p:txBody>
      </p:sp>
      <p:sp>
        <p:nvSpPr>
          <p:cNvPr id="120" name="Google Shape;120;p19"/>
          <p:cNvSpPr txBox="1">
            <a:spLocks noGrp="1"/>
          </p:cNvSpPr>
          <p:nvPr>
            <p:ph type="ctrTitle" idx="17"/>
          </p:nvPr>
        </p:nvSpPr>
        <p:spPr>
          <a:xfrm>
            <a:off x="5232622" y="2848771"/>
            <a:ext cx="2392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solidFill>
                  <a:schemeClr val="accent1"/>
                </a:solidFill>
              </a:rPr>
              <a:t>P</a:t>
            </a:r>
            <a:r>
              <a:rPr lang="es" dirty="0">
                <a:solidFill>
                  <a:schemeClr val="accent1"/>
                </a:solidFill>
              </a:rPr>
              <a:t>romotional strategy</a:t>
            </a:r>
            <a:endParaRPr dirty="0">
              <a:solidFill>
                <a:schemeClr val="accent1"/>
              </a:solidFill>
            </a:endParaRPr>
          </a:p>
        </p:txBody>
      </p:sp>
      <p:sp>
        <p:nvSpPr>
          <p:cNvPr id="121" name="Google Shape;121;p19"/>
          <p:cNvSpPr txBox="1">
            <a:spLocks noGrp="1"/>
          </p:cNvSpPr>
          <p:nvPr>
            <p:ph type="subTitle" idx="18"/>
          </p:nvPr>
        </p:nvSpPr>
        <p:spPr>
          <a:xfrm>
            <a:off x="5232622" y="3234018"/>
            <a:ext cx="19065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chemeClr val="accent1"/>
                </a:solidFill>
                <a:latin typeface="Californian FB" panose="0207040306080B030204" pitchFamily="18" charset="77"/>
              </a:rPr>
              <a:t>Analysis on our go-to-market strategies and promotinal plan.</a:t>
            </a:r>
            <a:endParaRPr dirty="0">
              <a:latin typeface="Californian FB" panose="0207040306080B030204" pitchFamily="18" charset="77"/>
            </a:endParaRP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20"/>
          <p:cNvPicPr preferRelativeResize="0"/>
          <p:nvPr/>
        </p:nvPicPr>
        <p:blipFill>
          <a:blip r:embed="rId3">
            <a:alphaModFix/>
          </a:blip>
          <a:stretch>
            <a:fillRect/>
          </a:stretch>
        </p:blipFill>
        <p:spPr>
          <a:xfrm rot="744982">
            <a:off x="-412275" y="553478"/>
            <a:ext cx="1692553" cy="1616171"/>
          </a:xfrm>
          <a:prstGeom prst="rect">
            <a:avLst/>
          </a:prstGeom>
          <a:noFill/>
          <a:ln>
            <a:noFill/>
          </a:ln>
        </p:spPr>
      </p:pic>
      <p:pic>
        <p:nvPicPr>
          <p:cNvPr id="127" name="Google Shape;127;p20"/>
          <p:cNvPicPr preferRelativeResize="0"/>
          <p:nvPr/>
        </p:nvPicPr>
        <p:blipFill>
          <a:blip r:embed="rId4">
            <a:alphaModFix/>
          </a:blip>
          <a:stretch>
            <a:fillRect/>
          </a:stretch>
        </p:blipFill>
        <p:spPr>
          <a:xfrm>
            <a:off x="2523175" y="1106800"/>
            <a:ext cx="1692550" cy="2125599"/>
          </a:xfrm>
          <a:prstGeom prst="rect">
            <a:avLst/>
          </a:prstGeom>
          <a:noFill/>
          <a:ln>
            <a:noFill/>
          </a:ln>
        </p:spPr>
      </p:pic>
      <p:sp>
        <p:nvSpPr>
          <p:cNvPr id="128" name="Google Shape;128;p20"/>
          <p:cNvSpPr txBox="1">
            <a:spLocks noGrp="1"/>
          </p:cNvSpPr>
          <p:nvPr>
            <p:ph type="subTitle" idx="1"/>
          </p:nvPr>
        </p:nvSpPr>
        <p:spPr>
          <a:xfrm>
            <a:off x="4603475" y="2557800"/>
            <a:ext cx="3133200" cy="1784400"/>
          </a:xfrm>
          <a:prstGeom prst="rect">
            <a:avLst/>
          </a:prstGeom>
        </p:spPr>
        <p:txBody>
          <a:bodyPr spcFirstLastPara="1" wrap="square" lIns="91425" tIns="91425" rIns="91425" bIns="91425" anchor="ctr" anchorCtr="0">
            <a:noAutofit/>
          </a:bodyPr>
          <a:lstStyle/>
          <a:p>
            <a:pPr marL="0" lvl="0" indent="0"/>
            <a:r>
              <a:rPr lang="en-IN" dirty="0">
                <a:latin typeface="Californian FB" panose="0207040306080B030204" pitchFamily="18" charset="77"/>
              </a:rPr>
              <a:t>Quick tales is a vegan and health-oriented restaurant. Made specifically for people who are in a hurry but don’t want to compromise on healthy eating. With budget-friendly food items and savoury taste, our customers will find a perfect one-stop eating solution. As our company says, </a:t>
            </a:r>
            <a:r>
              <a:rPr lang="en-IN" b="1" dirty="0">
                <a:solidFill>
                  <a:schemeClr val="accent2"/>
                </a:solidFill>
                <a:latin typeface="Californian FB" panose="0207040306080B030204" pitchFamily="18" charset="77"/>
              </a:rPr>
              <a:t>“Quick tales...The food that Earth recommends.”</a:t>
            </a:r>
            <a:endParaRPr b="1" dirty="0">
              <a:solidFill>
                <a:schemeClr val="accent2"/>
              </a:solidFill>
              <a:latin typeface="Californian FB" panose="0207040306080B030204" pitchFamily="18" charset="77"/>
            </a:endParaRPr>
          </a:p>
        </p:txBody>
      </p:sp>
      <p:pic>
        <p:nvPicPr>
          <p:cNvPr id="129" name="Google Shape;129;p20"/>
          <p:cNvPicPr preferRelativeResize="0"/>
          <p:nvPr/>
        </p:nvPicPr>
        <p:blipFill>
          <a:blip r:embed="rId5">
            <a:alphaModFix/>
          </a:blip>
          <a:stretch>
            <a:fillRect/>
          </a:stretch>
        </p:blipFill>
        <p:spPr>
          <a:xfrm rot="3540447">
            <a:off x="-1004957" y="1803753"/>
            <a:ext cx="5788218" cy="3105788"/>
          </a:xfrm>
          <a:prstGeom prst="rect">
            <a:avLst/>
          </a:prstGeom>
          <a:noFill/>
          <a:ln>
            <a:noFill/>
          </a:ln>
        </p:spPr>
      </p:pic>
      <p:sp>
        <p:nvSpPr>
          <p:cNvPr id="130" name="Google Shape;130;p20"/>
          <p:cNvSpPr/>
          <p:nvPr/>
        </p:nvSpPr>
        <p:spPr>
          <a:xfrm>
            <a:off x="6692300" y="1010125"/>
            <a:ext cx="994800" cy="978300"/>
          </a:xfrm>
          <a:prstGeom prst="round2DiagRect">
            <a:avLst>
              <a:gd name="adj1" fmla="val 16667"/>
              <a:gd name="adj2" fmla="val 0"/>
            </a:avLst>
          </a:prstGeom>
          <a:solidFill>
            <a:srgbClr val="E6555C">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0"/>
          <p:cNvSpPr txBox="1">
            <a:spLocks noGrp="1"/>
          </p:cNvSpPr>
          <p:nvPr>
            <p:ph type="ctrTitle"/>
          </p:nvPr>
        </p:nvSpPr>
        <p:spPr>
          <a:xfrm>
            <a:off x="5165499" y="1996137"/>
            <a:ext cx="2571300" cy="851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dirty="0"/>
              <a:t>OUR COMPANY</a:t>
            </a:r>
            <a:endParaRPr dirty="0"/>
          </a:p>
        </p:txBody>
      </p:sp>
      <p:sp>
        <p:nvSpPr>
          <p:cNvPr id="132" name="Google Shape;132;p20"/>
          <p:cNvSpPr/>
          <p:nvPr/>
        </p:nvSpPr>
        <p:spPr>
          <a:xfrm flipH="1">
            <a:off x="6783325" y="0"/>
            <a:ext cx="2360675" cy="1353100"/>
          </a:xfrm>
          <a:custGeom>
            <a:avLst/>
            <a:gdLst/>
            <a:ahLst/>
            <a:cxnLst/>
            <a:rect l="l" t="t" r="r" b="b"/>
            <a:pathLst>
              <a:path w="94427" h="54124" extrusionOk="0">
                <a:moveTo>
                  <a:pt x="0" y="0"/>
                </a:moveTo>
                <a:lnTo>
                  <a:pt x="0" y="54100"/>
                </a:lnTo>
                <a:cubicBezTo>
                  <a:pt x="65" y="54116"/>
                  <a:pt x="128" y="54123"/>
                  <a:pt x="192" y="54123"/>
                </a:cubicBezTo>
                <a:cubicBezTo>
                  <a:pt x="1070" y="54123"/>
                  <a:pt x="1802" y="52676"/>
                  <a:pt x="2619" y="50957"/>
                </a:cubicBezTo>
                <a:cubicBezTo>
                  <a:pt x="4944" y="46120"/>
                  <a:pt x="9249" y="42216"/>
                  <a:pt x="14479" y="40784"/>
                </a:cubicBezTo>
                <a:cubicBezTo>
                  <a:pt x="19725" y="39352"/>
                  <a:pt x="25634" y="40227"/>
                  <a:pt x="30373" y="37551"/>
                </a:cubicBezTo>
                <a:cubicBezTo>
                  <a:pt x="35775" y="34506"/>
                  <a:pt x="37944" y="27869"/>
                  <a:pt x="42331" y="23490"/>
                </a:cubicBezTo>
                <a:cubicBezTo>
                  <a:pt x="45809" y="20011"/>
                  <a:pt x="50565" y="18104"/>
                  <a:pt x="55336" y="16926"/>
                </a:cubicBezTo>
                <a:cubicBezTo>
                  <a:pt x="60116" y="15747"/>
                  <a:pt x="65027" y="15215"/>
                  <a:pt x="69799" y="14020"/>
                </a:cubicBezTo>
                <a:cubicBezTo>
                  <a:pt x="79072" y="11688"/>
                  <a:pt x="87674" y="6769"/>
                  <a:pt x="944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3" name="Google Shape;133;p20"/>
          <p:cNvPicPr preferRelativeResize="0"/>
          <p:nvPr/>
        </p:nvPicPr>
        <p:blipFill>
          <a:blip r:embed="rId6">
            <a:alphaModFix/>
          </a:blip>
          <a:stretch>
            <a:fillRect/>
          </a:stretch>
        </p:blipFill>
        <p:spPr>
          <a:xfrm>
            <a:off x="6826735" y="1073425"/>
            <a:ext cx="725928" cy="85170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1"/>
          <p:cNvSpPr/>
          <p:nvPr/>
        </p:nvSpPr>
        <p:spPr>
          <a:xfrm>
            <a:off x="1238250" y="1353100"/>
            <a:ext cx="6667500" cy="2599800"/>
          </a:xfrm>
          <a:prstGeom prst="round2DiagRect">
            <a:avLst>
              <a:gd name="adj1" fmla="val 16667"/>
              <a:gd name="adj2" fmla="val 0"/>
            </a:avLst>
          </a:prstGeom>
          <a:solidFill>
            <a:srgbClr val="E6555C">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1"/>
          <p:cNvSpPr txBox="1">
            <a:spLocks noGrp="1"/>
          </p:cNvSpPr>
          <p:nvPr>
            <p:ph type="subTitle" idx="1"/>
          </p:nvPr>
        </p:nvSpPr>
        <p:spPr>
          <a:xfrm flipH="1">
            <a:off x="1450349" y="1792586"/>
            <a:ext cx="3867600" cy="216860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latin typeface="Californian FB" panose="0207040306080B030204" pitchFamily="18" charset="77"/>
              </a:rPr>
              <a:t>Our products are Meat and dairy free made specifically keeping health and Enviornment in mind. Our ambiance is lively and menu designed to quickly serve and make our customers happy. With eco-friendly products and a well designed restaurant we would serve our customers an experience they won’t forget. The menu has variation of unique food combine together at one place with healthy twist.</a:t>
            </a:r>
            <a:endParaRPr dirty="0">
              <a:solidFill>
                <a:schemeClr val="dk1"/>
              </a:solidFill>
              <a:latin typeface="Californian FB" panose="0207040306080B030204" pitchFamily="18" charset="77"/>
            </a:endParaRPr>
          </a:p>
          <a:p>
            <a:pPr marL="0" lvl="0" indent="0" algn="l" rtl="0">
              <a:spcBef>
                <a:spcPts val="0"/>
              </a:spcBef>
              <a:spcAft>
                <a:spcPts val="0"/>
              </a:spcAft>
              <a:buNone/>
            </a:pPr>
            <a:endParaRPr dirty="0"/>
          </a:p>
        </p:txBody>
      </p:sp>
      <p:sp>
        <p:nvSpPr>
          <p:cNvPr id="140" name="Google Shape;140;p21"/>
          <p:cNvSpPr txBox="1">
            <a:spLocks noGrp="1"/>
          </p:cNvSpPr>
          <p:nvPr>
            <p:ph type="ctrTitle"/>
          </p:nvPr>
        </p:nvSpPr>
        <p:spPr>
          <a:xfrm flipH="1">
            <a:off x="1450349" y="1199398"/>
            <a:ext cx="2571300" cy="85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t>ABOUT THE PRODUCT</a:t>
            </a:r>
            <a:endParaRPr dirty="0"/>
          </a:p>
        </p:txBody>
      </p:sp>
      <p:sp>
        <p:nvSpPr>
          <p:cNvPr id="141" name="Google Shape;141;p21"/>
          <p:cNvSpPr/>
          <p:nvPr/>
        </p:nvSpPr>
        <p:spPr>
          <a:xfrm rot="10800000">
            <a:off x="0" y="0"/>
            <a:ext cx="1760525" cy="1515300"/>
          </a:xfrm>
          <a:custGeom>
            <a:avLst/>
            <a:gdLst/>
            <a:ahLst/>
            <a:cxnLst/>
            <a:rect l="l" t="t" r="r" b="b"/>
            <a:pathLst>
              <a:path w="70421" h="60612" extrusionOk="0">
                <a:moveTo>
                  <a:pt x="63813" y="0"/>
                </a:moveTo>
                <a:cubicBezTo>
                  <a:pt x="62552" y="0"/>
                  <a:pt x="61280" y="85"/>
                  <a:pt x="59969" y="340"/>
                </a:cubicBezTo>
                <a:cubicBezTo>
                  <a:pt x="41104" y="4048"/>
                  <a:pt x="43862" y="30386"/>
                  <a:pt x="28647" y="38832"/>
                </a:cubicBezTo>
                <a:cubicBezTo>
                  <a:pt x="20618" y="43293"/>
                  <a:pt x="11361" y="42376"/>
                  <a:pt x="5762" y="50872"/>
                </a:cubicBezTo>
                <a:cubicBezTo>
                  <a:pt x="3684" y="54023"/>
                  <a:pt x="2439" y="57845"/>
                  <a:pt x="0" y="60611"/>
                </a:cubicBezTo>
                <a:lnTo>
                  <a:pt x="70421" y="60611"/>
                </a:lnTo>
                <a:lnTo>
                  <a:pt x="70421" y="315"/>
                </a:lnTo>
                <a:lnTo>
                  <a:pt x="70396" y="315"/>
                </a:lnTo>
                <a:cubicBezTo>
                  <a:pt x="68141" y="253"/>
                  <a:pt x="65994" y="0"/>
                  <a:pt x="638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2" name="Google Shape;142;p21"/>
          <p:cNvPicPr preferRelativeResize="0"/>
          <p:nvPr/>
        </p:nvPicPr>
        <p:blipFill>
          <a:blip r:embed="rId3">
            <a:alphaModFix/>
          </a:blip>
          <a:stretch>
            <a:fillRect/>
          </a:stretch>
        </p:blipFill>
        <p:spPr>
          <a:xfrm>
            <a:off x="4699125" y="250007"/>
            <a:ext cx="4625854" cy="547470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50" name="Google Shape;150;p22"/>
          <p:cNvSpPr txBox="1">
            <a:spLocks noGrp="1"/>
          </p:cNvSpPr>
          <p:nvPr>
            <p:ph type="ctrTitle"/>
          </p:nvPr>
        </p:nvSpPr>
        <p:spPr>
          <a:xfrm>
            <a:off x="-1312658" y="-5409"/>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Place strategy</a:t>
            </a:r>
            <a:endParaRPr dirty="0"/>
          </a:p>
        </p:txBody>
      </p:sp>
      <p:sp>
        <p:nvSpPr>
          <p:cNvPr id="159" name="Google Shape;159;p22"/>
          <p:cNvSpPr/>
          <p:nvPr/>
        </p:nvSpPr>
        <p:spPr>
          <a:xfrm flipH="1">
            <a:off x="6233750" y="3531925"/>
            <a:ext cx="2910250" cy="1611575"/>
          </a:xfrm>
          <a:custGeom>
            <a:avLst/>
            <a:gdLst/>
            <a:ahLst/>
            <a:cxnLst/>
            <a:rect l="l" t="t" r="r" b="b"/>
            <a:pathLst>
              <a:path w="116410" h="64463" extrusionOk="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6555C">
              <a:alpha val="45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Picture 14" descr="Diagram, engineering drawing&#10;&#10;Description automatically generated">
            <a:extLst>
              <a:ext uri="{FF2B5EF4-FFF2-40B4-BE49-F238E27FC236}">
                <a16:creationId xmlns:a16="http://schemas.microsoft.com/office/drawing/2014/main" id="{2FC5D80C-593A-D247-BBDE-21E6BF592E81}"/>
              </a:ext>
            </a:extLst>
          </p:cNvPr>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Lst>
          </a:blip>
          <a:stretch>
            <a:fillRect/>
          </a:stretch>
        </p:blipFill>
        <p:spPr>
          <a:xfrm>
            <a:off x="4727398" y="675653"/>
            <a:ext cx="4038984" cy="2856272"/>
          </a:xfrm>
          <a:prstGeom prst="rect">
            <a:avLst/>
          </a:prstGeom>
        </p:spPr>
      </p:pic>
      <p:sp>
        <p:nvSpPr>
          <p:cNvPr id="17" name="Rectangle 16">
            <a:extLst>
              <a:ext uri="{FF2B5EF4-FFF2-40B4-BE49-F238E27FC236}">
                <a16:creationId xmlns:a16="http://schemas.microsoft.com/office/drawing/2014/main" id="{456F954F-2E50-464C-8649-E2E364C92D3D}"/>
              </a:ext>
            </a:extLst>
          </p:cNvPr>
          <p:cNvSpPr/>
          <p:nvPr/>
        </p:nvSpPr>
        <p:spPr>
          <a:xfrm>
            <a:off x="5934456" y="3533286"/>
            <a:ext cx="1837943" cy="338554"/>
          </a:xfrm>
          <a:prstGeom prst="rect">
            <a:avLst/>
          </a:prstGeom>
        </p:spPr>
        <p:txBody>
          <a:bodyPr wrap="square">
            <a:spAutoFit/>
          </a:bodyPr>
          <a:lstStyle/>
          <a:p>
            <a:r>
              <a:rPr lang="en-US" sz="1600" b="1" dirty="0">
                <a:solidFill>
                  <a:schemeClr val="accent3"/>
                </a:solidFill>
                <a:latin typeface="Amatic SC"/>
                <a:cs typeface="Amatic SC"/>
                <a:sym typeface="Amatic SC"/>
              </a:rPr>
              <a:t>Floor plan for Quick tales</a:t>
            </a:r>
          </a:p>
        </p:txBody>
      </p:sp>
      <p:sp>
        <p:nvSpPr>
          <p:cNvPr id="2" name="TextBox 1">
            <a:extLst>
              <a:ext uri="{FF2B5EF4-FFF2-40B4-BE49-F238E27FC236}">
                <a16:creationId xmlns:a16="http://schemas.microsoft.com/office/drawing/2014/main" id="{AA010FE0-BBB1-054B-B215-8E37ADFDB72F}"/>
              </a:ext>
            </a:extLst>
          </p:cNvPr>
          <p:cNvSpPr txBox="1"/>
          <p:nvPr/>
        </p:nvSpPr>
        <p:spPr>
          <a:xfrm>
            <a:off x="621792" y="1143000"/>
            <a:ext cx="1269899" cy="276999"/>
          </a:xfrm>
          <a:prstGeom prst="rect">
            <a:avLst/>
          </a:prstGeom>
          <a:noFill/>
        </p:spPr>
        <p:txBody>
          <a:bodyPr wrap="none" rtlCol="0">
            <a:spAutoFit/>
          </a:bodyPr>
          <a:lstStyle/>
          <a:p>
            <a:r>
              <a:rPr lang="en-US" sz="1200" b="1" dirty="0">
                <a:solidFill>
                  <a:schemeClr val="accent3"/>
                </a:solidFill>
                <a:latin typeface="Amatic SC"/>
                <a:cs typeface="Amatic SC"/>
                <a:sym typeface="Amatic SC"/>
              </a:rPr>
              <a:t>Desired Campus Location</a:t>
            </a:r>
          </a:p>
        </p:txBody>
      </p:sp>
      <p:sp>
        <p:nvSpPr>
          <p:cNvPr id="3" name="TextBox 2">
            <a:extLst>
              <a:ext uri="{FF2B5EF4-FFF2-40B4-BE49-F238E27FC236}">
                <a16:creationId xmlns:a16="http://schemas.microsoft.com/office/drawing/2014/main" id="{710C50DD-7D93-0942-A20B-8C5F8D89BB85}"/>
              </a:ext>
            </a:extLst>
          </p:cNvPr>
          <p:cNvSpPr txBox="1"/>
          <p:nvPr/>
        </p:nvSpPr>
        <p:spPr>
          <a:xfrm>
            <a:off x="595527" y="1419999"/>
            <a:ext cx="2223686" cy="553998"/>
          </a:xfrm>
          <a:prstGeom prst="rect">
            <a:avLst/>
          </a:prstGeom>
          <a:noFill/>
        </p:spPr>
        <p:txBody>
          <a:bodyPr wrap="none" rtlCol="0">
            <a:spAutoFit/>
          </a:bodyPr>
          <a:lstStyle/>
          <a:p>
            <a:r>
              <a:rPr lang="en-US" sz="1000" dirty="0">
                <a:latin typeface="Californian FB" panose="0207040306080B030204" pitchFamily="18" charset="77"/>
              </a:rPr>
              <a:t>Restaurant location is at base level and </a:t>
            </a:r>
          </a:p>
          <a:p>
            <a:r>
              <a:rPr lang="en-US" sz="1000" dirty="0">
                <a:latin typeface="Californian FB" panose="0207040306080B030204" pitchFamily="18" charset="77"/>
              </a:rPr>
              <a:t>Near to food service area.</a:t>
            </a:r>
          </a:p>
          <a:p>
            <a:r>
              <a:rPr lang="en-US" sz="1000" dirty="0">
                <a:latin typeface="Californian FB" panose="0207040306080B030204" pitchFamily="18" charset="77"/>
              </a:rPr>
              <a:t>Due to its unique look, it stands out.</a:t>
            </a:r>
          </a:p>
        </p:txBody>
      </p:sp>
      <p:sp>
        <p:nvSpPr>
          <p:cNvPr id="4" name="TextBox 3">
            <a:extLst>
              <a:ext uri="{FF2B5EF4-FFF2-40B4-BE49-F238E27FC236}">
                <a16:creationId xmlns:a16="http://schemas.microsoft.com/office/drawing/2014/main" id="{069BBD2E-3C1F-A14C-9DFB-73A43AC7C1C9}"/>
              </a:ext>
            </a:extLst>
          </p:cNvPr>
          <p:cNvSpPr txBox="1"/>
          <p:nvPr/>
        </p:nvSpPr>
        <p:spPr>
          <a:xfrm>
            <a:off x="621792" y="2123649"/>
            <a:ext cx="1039067" cy="276999"/>
          </a:xfrm>
          <a:prstGeom prst="rect">
            <a:avLst/>
          </a:prstGeom>
          <a:noFill/>
        </p:spPr>
        <p:txBody>
          <a:bodyPr wrap="none" rtlCol="0">
            <a:spAutoFit/>
          </a:bodyPr>
          <a:lstStyle/>
          <a:p>
            <a:r>
              <a:rPr lang="en-US" sz="1200" b="1" dirty="0">
                <a:solidFill>
                  <a:schemeClr val="accent3"/>
                </a:solidFill>
                <a:latin typeface="Amatic SC"/>
                <a:cs typeface="Amatic SC"/>
                <a:sym typeface="Amatic SC"/>
              </a:rPr>
              <a:t>Layout and signage</a:t>
            </a:r>
          </a:p>
        </p:txBody>
      </p:sp>
      <p:sp>
        <p:nvSpPr>
          <p:cNvPr id="5" name="TextBox 4">
            <a:extLst>
              <a:ext uri="{FF2B5EF4-FFF2-40B4-BE49-F238E27FC236}">
                <a16:creationId xmlns:a16="http://schemas.microsoft.com/office/drawing/2014/main" id="{D11521D0-F29E-6648-BD84-40F9875C8131}"/>
              </a:ext>
            </a:extLst>
          </p:cNvPr>
          <p:cNvSpPr txBox="1"/>
          <p:nvPr/>
        </p:nvSpPr>
        <p:spPr>
          <a:xfrm>
            <a:off x="595527" y="2400648"/>
            <a:ext cx="2436886" cy="707886"/>
          </a:xfrm>
          <a:prstGeom prst="rect">
            <a:avLst/>
          </a:prstGeom>
          <a:noFill/>
        </p:spPr>
        <p:txBody>
          <a:bodyPr wrap="none" rtlCol="0">
            <a:spAutoFit/>
          </a:bodyPr>
          <a:lstStyle/>
          <a:p>
            <a:r>
              <a:rPr lang="en-US" sz="1000" dirty="0">
                <a:latin typeface="Californian FB" panose="0207040306080B030204" pitchFamily="18" charset="77"/>
              </a:rPr>
              <a:t>The restaurant shows our brand colors and </a:t>
            </a:r>
          </a:p>
          <a:p>
            <a:r>
              <a:rPr lang="en-US" sz="1000" dirty="0">
                <a:latin typeface="Californian FB" panose="0207040306080B030204" pitchFamily="18" charset="77"/>
              </a:rPr>
              <a:t>has neon logo.</a:t>
            </a:r>
          </a:p>
          <a:p>
            <a:r>
              <a:rPr lang="en-US" sz="1000" dirty="0">
                <a:latin typeface="Californian FB" panose="0207040306080B030204" pitchFamily="18" charset="77"/>
              </a:rPr>
              <a:t>The area is spacious so its easy to manage </a:t>
            </a:r>
          </a:p>
          <a:p>
            <a:r>
              <a:rPr lang="en-US" sz="1000" dirty="0">
                <a:latin typeface="Californian FB" panose="0207040306080B030204" pitchFamily="18" charset="77"/>
              </a:rPr>
              <a:t>everything easily.</a:t>
            </a:r>
          </a:p>
        </p:txBody>
      </p:sp>
      <p:sp>
        <p:nvSpPr>
          <p:cNvPr id="6" name="TextBox 5">
            <a:extLst>
              <a:ext uri="{FF2B5EF4-FFF2-40B4-BE49-F238E27FC236}">
                <a16:creationId xmlns:a16="http://schemas.microsoft.com/office/drawing/2014/main" id="{CBF5C9A1-E4BA-3047-BDEC-8597F5907E52}"/>
              </a:ext>
            </a:extLst>
          </p:cNvPr>
          <p:cNvSpPr txBox="1"/>
          <p:nvPr/>
        </p:nvSpPr>
        <p:spPr>
          <a:xfrm>
            <a:off x="621792" y="3258186"/>
            <a:ext cx="1641796" cy="276999"/>
          </a:xfrm>
          <a:prstGeom prst="rect">
            <a:avLst/>
          </a:prstGeom>
          <a:noFill/>
        </p:spPr>
        <p:txBody>
          <a:bodyPr wrap="none" rtlCol="0">
            <a:spAutoFit/>
          </a:bodyPr>
          <a:lstStyle/>
          <a:p>
            <a:r>
              <a:rPr lang="en-US" sz="1200" b="1" dirty="0">
                <a:solidFill>
                  <a:schemeClr val="accent3"/>
                </a:solidFill>
                <a:latin typeface="Amatic SC"/>
                <a:cs typeface="Amatic SC"/>
              </a:rPr>
              <a:t>Non-store distribution channel</a:t>
            </a:r>
          </a:p>
        </p:txBody>
      </p:sp>
      <p:sp>
        <p:nvSpPr>
          <p:cNvPr id="7" name="TextBox 6">
            <a:extLst>
              <a:ext uri="{FF2B5EF4-FFF2-40B4-BE49-F238E27FC236}">
                <a16:creationId xmlns:a16="http://schemas.microsoft.com/office/drawing/2014/main" id="{15DDB518-0E7D-9441-8576-5611525083F8}"/>
              </a:ext>
            </a:extLst>
          </p:cNvPr>
          <p:cNvSpPr txBox="1"/>
          <p:nvPr/>
        </p:nvSpPr>
        <p:spPr>
          <a:xfrm>
            <a:off x="595527" y="3535185"/>
            <a:ext cx="3615092" cy="707886"/>
          </a:xfrm>
          <a:prstGeom prst="rect">
            <a:avLst/>
          </a:prstGeom>
          <a:noFill/>
        </p:spPr>
        <p:txBody>
          <a:bodyPr wrap="none" rtlCol="0">
            <a:spAutoFit/>
          </a:bodyPr>
          <a:lstStyle/>
          <a:p>
            <a:r>
              <a:rPr lang="en-US" sz="1000" dirty="0">
                <a:latin typeface="Californian FB" panose="0207040306080B030204" pitchFamily="18" charset="77"/>
              </a:rPr>
              <a:t>The restaurant shows our web application </a:t>
            </a:r>
          </a:p>
          <a:p>
            <a:r>
              <a:rPr lang="en-US" sz="1000" dirty="0">
                <a:latin typeface="Californian FB" panose="0207040306080B030204" pitchFamily="18" charset="77"/>
              </a:rPr>
              <a:t>on both side of the table for ease of use and</a:t>
            </a:r>
          </a:p>
          <a:p>
            <a:r>
              <a:rPr lang="en-US" sz="1000" dirty="0">
                <a:latin typeface="Californian FB" panose="0207040306080B030204" pitchFamily="18" charset="77"/>
              </a:rPr>
              <a:t>fast paced orders.</a:t>
            </a:r>
          </a:p>
          <a:p>
            <a:r>
              <a:rPr lang="en-US" sz="1000" dirty="0">
                <a:latin typeface="Californian FB" panose="0207040306080B030204" pitchFamily="18" charset="77"/>
              </a:rPr>
              <a:t>Out of campus &amp; local delivery services within described location.</a:t>
            </a:r>
          </a:p>
        </p:txBody>
      </p:sp>
      <p:pic>
        <p:nvPicPr>
          <p:cNvPr id="12" name="Google Shape;3022;p48">
            <a:extLst>
              <a:ext uri="{FF2B5EF4-FFF2-40B4-BE49-F238E27FC236}">
                <a16:creationId xmlns:a16="http://schemas.microsoft.com/office/drawing/2014/main" id="{8668A4E5-A243-B34A-8C16-8287C69148B5}"/>
              </a:ext>
            </a:extLst>
          </p:cNvPr>
          <p:cNvPicPr preferRelativeResize="0"/>
          <p:nvPr/>
        </p:nvPicPr>
        <p:blipFill>
          <a:blip r:embed="rId5">
            <a:alphaModFix/>
          </a:blip>
          <a:stretch>
            <a:fillRect/>
          </a:stretch>
        </p:blipFill>
        <p:spPr>
          <a:xfrm rot="19932586">
            <a:off x="3883501" y="3948383"/>
            <a:ext cx="2003172" cy="114405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6"/>
          <p:cNvSpPr/>
          <p:nvPr/>
        </p:nvSpPr>
        <p:spPr>
          <a:xfrm>
            <a:off x="1289825" y="3042107"/>
            <a:ext cx="994500" cy="994500"/>
          </a:xfrm>
          <a:prstGeom prst="donut">
            <a:avLst>
              <a:gd name="adj" fmla="val 12360"/>
            </a:avLst>
          </a:prstGeom>
          <a:solidFill>
            <a:srgbClr val="E6555C">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3" name="Google Shape;223;p26"/>
          <p:cNvCxnSpPr/>
          <p:nvPr/>
        </p:nvCxnSpPr>
        <p:spPr>
          <a:xfrm>
            <a:off x="6491024" y="2127775"/>
            <a:ext cx="414000" cy="0"/>
          </a:xfrm>
          <a:prstGeom prst="straightConnector1">
            <a:avLst/>
          </a:prstGeom>
          <a:noFill/>
          <a:ln w="28575" cap="flat" cmpd="sng">
            <a:solidFill>
              <a:schemeClr val="accent3"/>
            </a:solidFill>
            <a:prstDash val="solid"/>
            <a:round/>
            <a:headEnd type="none" w="med" len="med"/>
            <a:tailEnd type="none" w="med" len="med"/>
          </a:ln>
        </p:spPr>
      </p:cxnSp>
      <p:pic>
        <p:nvPicPr>
          <p:cNvPr id="224" name="Google Shape;224;p26"/>
          <p:cNvPicPr preferRelativeResize="0"/>
          <p:nvPr/>
        </p:nvPicPr>
        <p:blipFill>
          <a:blip r:embed="rId3">
            <a:alphaModFix/>
          </a:blip>
          <a:stretch>
            <a:fillRect/>
          </a:stretch>
        </p:blipFill>
        <p:spPr>
          <a:xfrm rot="-2700000">
            <a:off x="3983114" y="1561850"/>
            <a:ext cx="1501723" cy="1885942"/>
          </a:xfrm>
          <a:prstGeom prst="rect">
            <a:avLst/>
          </a:prstGeom>
          <a:noFill/>
          <a:ln>
            <a:noFill/>
          </a:ln>
        </p:spPr>
      </p:pic>
      <p:pic>
        <p:nvPicPr>
          <p:cNvPr id="225" name="Google Shape;225;p26"/>
          <p:cNvPicPr preferRelativeResize="0"/>
          <p:nvPr/>
        </p:nvPicPr>
        <p:blipFill rotWithShape="1">
          <a:blip r:embed="rId4">
            <a:alphaModFix/>
          </a:blip>
          <a:srcRect l="27166" r="7182"/>
          <a:stretch/>
        </p:blipFill>
        <p:spPr>
          <a:xfrm flipH="1">
            <a:off x="5053886" y="2435511"/>
            <a:ext cx="877802" cy="1318175"/>
          </a:xfrm>
          <a:prstGeom prst="rect">
            <a:avLst/>
          </a:prstGeom>
          <a:noFill/>
          <a:ln>
            <a:noFill/>
          </a:ln>
        </p:spPr>
      </p:pic>
      <p:sp>
        <p:nvSpPr>
          <p:cNvPr id="226" name="Google Shape;226;p26"/>
          <p:cNvSpPr txBox="1">
            <a:spLocks noGrp="1"/>
          </p:cNvSpPr>
          <p:nvPr>
            <p:ph type="ctrTitle"/>
          </p:nvPr>
        </p:nvSpPr>
        <p:spPr>
          <a:xfrm>
            <a:off x="619950" y="-73666"/>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Target AUDIENCES</a:t>
            </a:r>
            <a:endParaRPr dirty="0"/>
          </a:p>
        </p:txBody>
      </p:sp>
      <p:pic>
        <p:nvPicPr>
          <p:cNvPr id="227" name="Google Shape;227;p26"/>
          <p:cNvPicPr preferRelativeResize="0"/>
          <p:nvPr/>
        </p:nvPicPr>
        <p:blipFill>
          <a:blip r:embed="rId5">
            <a:alphaModFix/>
          </a:blip>
          <a:stretch>
            <a:fillRect/>
          </a:stretch>
        </p:blipFill>
        <p:spPr>
          <a:xfrm>
            <a:off x="4060974" y="2671875"/>
            <a:ext cx="1918327" cy="2016571"/>
          </a:xfrm>
          <a:prstGeom prst="rect">
            <a:avLst/>
          </a:prstGeom>
          <a:noFill/>
          <a:ln>
            <a:noFill/>
          </a:ln>
        </p:spPr>
      </p:pic>
      <p:sp>
        <p:nvSpPr>
          <p:cNvPr id="228" name="Google Shape;228;p26"/>
          <p:cNvSpPr txBox="1">
            <a:spLocks noGrp="1"/>
          </p:cNvSpPr>
          <p:nvPr>
            <p:ph type="ctrTitle"/>
          </p:nvPr>
        </p:nvSpPr>
        <p:spPr>
          <a:xfrm>
            <a:off x="1638604" y="1177075"/>
            <a:ext cx="1638300" cy="425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400" dirty="0"/>
              <a:t>age</a:t>
            </a:r>
            <a:endParaRPr sz="2400" dirty="0"/>
          </a:p>
        </p:txBody>
      </p:sp>
      <p:sp>
        <p:nvSpPr>
          <p:cNvPr id="229" name="Google Shape;229;p26"/>
          <p:cNvSpPr txBox="1">
            <a:spLocks noGrp="1"/>
          </p:cNvSpPr>
          <p:nvPr>
            <p:ph type="ctrTitle"/>
          </p:nvPr>
        </p:nvSpPr>
        <p:spPr>
          <a:xfrm>
            <a:off x="1638604" y="2577250"/>
            <a:ext cx="1638300" cy="425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400" dirty="0"/>
              <a:t>GENDER</a:t>
            </a:r>
            <a:endParaRPr sz="2400" dirty="0"/>
          </a:p>
        </p:txBody>
      </p:sp>
      <p:sp>
        <p:nvSpPr>
          <p:cNvPr id="230" name="Google Shape;230;p26"/>
          <p:cNvSpPr txBox="1"/>
          <p:nvPr/>
        </p:nvSpPr>
        <p:spPr>
          <a:xfrm>
            <a:off x="6466650" y="1154700"/>
            <a:ext cx="877800" cy="2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200"/>
              </a:spcAft>
              <a:buNone/>
            </a:pPr>
            <a:r>
              <a:rPr lang="es" sz="2400" b="1">
                <a:solidFill>
                  <a:schemeClr val="accent1"/>
                </a:solidFill>
                <a:latin typeface="Amatic SC"/>
                <a:ea typeface="Amatic SC"/>
                <a:cs typeface="Amatic SC"/>
                <a:sym typeface="Amatic SC"/>
              </a:rPr>
              <a:t>AGE</a:t>
            </a:r>
            <a:endParaRPr sz="2400" b="1">
              <a:solidFill>
                <a:schemeClr val="accent1"/>
              </a:solidFill>
              <a:latin typeface="Amatic SC"/>
              <a:ea typeface="Amatic SC"/>
              <a:cs typeface="Amatic SC"/>
              <a:sym typeface="Amatic SC"/>
            </a:endParaRPr>
          </a:p>
        </p:txBody>
      </p:sp>
      <p:sp>
        <p:nvSpPr>
          <p:cNvPr id="231" name="Google Shape;231;p26"/>
          <p:cNvSpPr txBox="1">
            <a:spLocks noGrp="1"/>
          </p:cNvSpPr>
          <p:nvPr>
            <p:ph type="ctrTitle"/>
          </p:nvPr>
        </p:nvSpPr>
        <p:spPr>
          <a:xfrm>
            <a:off x="6438850" y="1177075"/>
            <a:ext cx="1638300" cy="425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400" dirty="0"/>
              <a:t>Behaviouristics</a:t>
            </a:r>
            <a:endParaRPr sz="2400" dirty="0"/>
          </a:p>
        </p:txBody>
      </p:sp>
      <p:sp>
        <p:nvSpPr>
          <p:cNvPr id="235" name="Google Shape;235;p26"/>
          <p:cNvSpPr/>
          <p:nvPr/>
        </p:nvSpPr>
        <p:spPr>
          <a:xfrm>
            <a:off x="2019150" y="1595238"/>
            <a:ext cx="1515300" cy="195000"/>
          </a:xfrm>
          <a:prstGeom prst="round2DiagRect">
            <a:avLst>
              <a:gd name="adj1" fmla="val 0"/>
              <a:gd name="adj2" fmla="val 0"/>
            </a:avLst>
          </a:prstGeom>
          <a:solidFill>
            <a:srgbClr val="E6555C">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6"/>
          <p:cNvSpPr/>
          <p:nvPr/>
        </p:nvSpPr>
        <p:spPr>
          <a:xfrm>
            <a:off x="2019150" y="1866776"/>
            <a:ext cx="1515300" cy="195000"/>
          </a:xfrm>
          <a:prstGeom prst="round2DiagRect">
            <a:avLst>
              <a:gd name="adj1" fmla="val 0"/>
              <a:gd name="adj2" fmla="val 0"/>
            </a:avLst>
          </a:prstGeom>
          <a:solidFill>
            <a:srgbClr val="E6555C">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6"/>
          <p:cNvSpPr txBox="1">
            <a:spLocks noGrp="1"/>
          </p:cNvSpPr>
          <p:nvPr>
            <p:ph type="ctrTitle"/>
          </p:nvPr>
        </p:nvSpPr>
        <p:spPr>
          <a:xfrm>
            <a:off x="1024800" y="1585249"/>
            <a:ext cx="994500" cy="19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1100" b="0" dirty="0">
                <a:solidFill>
                  <a:schemeClr val="dk1"/>
                </a:solidFill>
                <a:latin typeface="Californian FB" panose="0207040306080B030204" pitchFamily="18" charset="77"/>
                <a:ea typeface="Muli"/>
                <a:cs typeface="Muli"/>
                <a:sym typeface="Muli"/>
              </a:rPr>
              <a:t>17-25</a:t>
            </a:r>
            <a:endParaRPr sz="1100" b="0" dirty="0">
              <a:solidFill>
                <a:schemeClr val="dk1"/>
              </a:solidFill>
              <a:latin typeface="Californian FB" panose="0207040306080B030204" pitchFamily="18" charset="77"/>
              <a:ea typeface="Muli"/>
              <a:cs typeface="Muli"/>
              <a:sym typeface="Muli"/>
            </a:endParaRPr>
          </a:p>
        </p:txBody>
      </p:sp>
      <p:sp>
        <p:nvSpPr>
          <p:cNvPr id="238" name="Google Shape;238;p26"/>
          <p:cNvSpPr txBox="1">
            <a:spLocks noGrp="1"/>
          </p:cNvSpPr>
          <p:nvPr>
            <p:ph type="ctrTitle"/>
          </p:nvPr>
        </p:nvSpPr>
        <p:spPr>
          <a:xfrm>
            <a:off x="1024800" y="1850680"/>
            <a:ext cx="994500" cy="19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1100" b="0" dirty="0">
                <a:solidFill>
                  <a:schemeClr val="dk1"/>
                </a:solidFill>
                <a:latin typeface="Californian FB" panose="0207040306080B030204" pitchFamily="18" charset="77"/>
                <a:ea typeface="Muli"/>
                <a:cs typeface="Muli"/>
                <a:sym typeface="Muli"/>
              </a:rPr>
              <a:t>35-45</a:t>
            </a:r>
            <a:endParaRPr sz="1100" b="0" dirty="0">
              <a:solidFill>
                <a:schemeClr val="dk1"/>
              </a:solidFill>
              <a:latin typeface="Californian FB" panose="0207040306080B030204" pitchFamily="18" charset="77"/>
              <a:ea typeface="Muli"/>
              <a:cs typeface="Muli"/>
              <a:sym typeface="Muli"/>
            </a:endParaRPr>
          </a:p>
        </p:txBody>
      </p:sp>
      <p:sp>
        <p:nvSpPr>
          <p:cNvPr id="239" name="Google Shape;239;p26"/>
          <p:cNvSpPr/>
          <p:nvPr/>
        </p:nvSpPr>
        <p:spPr>
          <a:xfrm>
            <a:off x="2019150" y="1595238"/>
            <a:ext cx="1248000" cy="195000"/>
          </a:xfrm>
          <a:prstGeom prst="round2DiagRect">
            <a:avLst>
              <a:gd name="adj1" fmla="val 0"/>
              <a:gd name="adj2"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6"/>
          <p:cNvSpPr/>
          <p:nvPr/>
        </p:nvSpPr>
        <p:spPr>
          <a:xfrm>
            <a:off x="2019150" y="1866776"/>
            <a:ext cx="828900" cy="195000"/>
          </a:xfrm>
          <a:prstGeom prst="round2DiagRect">
            <a:avLst>
              <a:gd name="adj1" fmla="val 0"/>
              <a:gd name="adj2"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6"/>
          <p:cNvSpPr/>
          <p:nvPr/>
        </p:nvSpPr>
        <p:spPr>
          <a:xfrm>
            <a:off x="1325054" y="3082944"/>
            <a:ext cx="918000" cy="918000"/>
          </a:xfrm>
          <a:prstGeom prst="blockArc">
            <a:avLst>
              <a:gd name="adj1" fmla="val 10257878"/>
              <a:gd name="adj2" fmla="val 5038417"/>
              <a:gd name="adj3" fmla="val 519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6"/>
          <p:cNvSpPr txBox="1">
            <a:spLocks noGrp="1"/>
          </p:cNvSpPr>
          <p:nvPr>
            <p:ph type="ctrTitle"/>
          </p:nvPr>
        </p:nvSpPr>
        <p:spPr>
          <a:xfrm>
            <a:off x="6405282" y="1794475"/>
            <a:ext cx="448500" cy="33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1200" b="0" dirty="0">
                <a:solidFill>
                  <a:schemeClr val="dk1"/>
                </a:solidFill>
                <a:latin typeface="Californian FB" panose="0207040306080B030204" pitchFamily="18" charset="77"/>
                <a:ea typeface="Muli"/>
                <a:cs typeface="Muli"/>
                <a:sym typeface="Muli"/>
              </a:rPr>
              <a:t>1st</a:t>
            </a:r>
            <a:endParaRPr sz="1200" b="0" dirty="0">
              <a:solidFill>
                <a:schemeClr val="dk1"/>
              </a:solidFill>
              <a:latin typeface="Californian FB" panose="0207040306080B030204" pitchFamily="18" charset="77"/>
              <a:ea typeface="Muli"/>
              <a:cs typeface="Muli"/>
              <a:sym typeface="Muli"/>
            </a:endParaRPr>
          </a:p>
        </p:txBody>
      </p:sp>
      <p:sp>
        <p:nvSpPr>
          <p:cNvPr id="243" name="Google Shape;243;p26"/>
          <p:cNvSpPr txBox="1">
            <a:spLocks noGrp="1"/>
          </p:cNvSpPr>
          <p:nvPr>
            <p:ph type="ctrTitle"/>
          </p:nvPr>
        </p:nvSpPr>
        <p:spPr>
          <a:xfrm>
            <a:off x="6405282" y="2820400"/>
            <a:ext cx="553200" cy="33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1200" b="0" dirty="0">
                <a:solidFill>
                  <a:schemeClr val="dk1"/>
                </a:solidFill>
                <a:latin typeface="Californian FB" panose="0207040306080B030204" pitchFamily="18" charset="77"/>
                <a:ea typeface="Muli"/>
                <a:cs typeface="Muli"/>
                <a:sym typeface="Muli"/>
              </a:rPr>
              <a:t>2nd</a:t>
            </a:r>
            <a:endParaRPr sz="1200" b="0" dirty="0">
              <a:solidFill>
                <a:schemeClr val="dk1"/>
              </a:solidFill>
              <a:latin typeface="Californian FB" panose="0207040306080B030204" pitchFamily="18" charset="77"/>
              <a:ea typeface="Muli"/>
              <a:cs typeface="Muli"/>
              <a:sym typeface="Muli"/>
            </a:endParaRPr>
          </a:p>
        </p:txBody>
      </p:sp>
      <p:sp>
        <p:nvSpPr>
          <p:cNvPr id="244" name="Google Shape;244;p26"/>
          <p:cNvSpPr txBox="1">
            <a:spLocks noGrp="1"/>
          </p:cNvSpPr>
          <p:nvPr>
            <p:ph type="ctrTitle"/>
          </p:nvPr>
        </p:nvSpPr>
        <p:spPr>
          <a:xfrm>
            <a:off x="6405282" y="3846325"/>
            <a:ext cx="448500" cy="33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1200" b="0" dirty="0">
                <a:solidFill>
                  <a:schemeClr val="dk1"/>
                </a:solidFill>
                <a:latin typeface="Californian FB" panose="0207040306080B030204" pitchFamily="18" charset="77"/>
                <a:ea typeface="Muli"/>
                <a:cs typeface="Muli"/>
                <a:sym typeface="Muli"/>
              </a:rPr>
              <a:t>3rd</a:t>
            </a:r>
            <a:endParaRPr sz="1200" b="0" dirty="0">
              <a:solidFill>
                <a:schemeClr val="dk1"/>
              </a:solidFill>
              <a:latin typeface="Californian FB" panose="0207040306080B030204" pitchFamily="18" charset="77"/>
              <a:ea typeface="Muli"/>
              <a:cs typeface="Muli"/>
              <a:sym typeface="Muli"/>
            </a:endParaRPr>
          </a:p>
        </p:txBody>
      </p:sp>
      <p:sp>
        <p:nvSpPr>
          <p:cNvPr id="245" name="Google Shape;245;p26"/>
          <p:cNvSpPr/>
          <p:nvPr/>
        </p:nvSpPr>
        <p:spPr>
          <a:xfrm>
            <a:off x="2019150" y="2141691"/>
            <a:ext cx="1515300" cy="195000"/>
          </a:xfrm>
          <a:prstGeom prst="round2DiagRect">
            <a:avLst>
              <a:gd name="adj1" fmla="val 0"/>
              <a:gd name="adj2" fmla="val 0"/>
            </a:avLst>
          </a:prstGeom>
          <a:solidFill>
            <a:srgbClr val="E6555C">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6"/>
          <p:cNvSpPr txBox="1">
            <a:spLocks noGrp="1"/>
          </p:cNvSpPr>
          <p:nvPr>
            <p:ph type="ctrTitle"/>
          </p:nvPr>
        </p:nvSpPr>
        <p:spPr>
          <a:xfrm>
            <a:off x="1024800" y="2116110"/>
            <a:ext cx="994500" cy="19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1100" b="0" dirty="0">
                <a:solidFill>
                  <a:schemeClr val="dk1"/>
                </a:solidFill>
                <a:latin typeface="Californian FB" panose="0207040306080B030204" pitchFamily="18" charset="77"/>
                <a:ea typeface="Muli"/>
                <a:cs typeface="Muli"/>
                <a:sym typeface="Muli"/>
              </a:rPr>
              <a:t>45-55</a:t>
            </a:r>
            <a:endParaRPr sz="1100" b="0" dirty="0">
              <a:solidFill>
                <a:schemeClr val="dk1"/>
              </a:solidFill>
              <a:latin typeface="Californian FB" panose="0207040306080B030204" pitchFamily="18" charset="77"/>
              <a:ea typeface="Muli"/>
              <a:cs typeface="Muli"/>
              <a:sym typeface="Muli"/>
            </a:endParaRPr>
          </a:p>
        </p:txBody>
      </p:sp>
      <p:sp>
        <p:nvSpPr>
          <p:cNvPr id="247" name="Google Shape;247;p26"/>
          <p:cNvSpPr/>
          <p:nvPr/>
        </p:nvSpPr>
        <p:spPr>
          <a:xfrm>
            <a:off x="2019150" y="2132206"/>
            <a:ext cx="466925" cy="204485"/>
          </a:xfrm>
          <a:prstGeom prst="round2DiagRect">
            <a:avLst>
              <a:gd name="adj1" fmla="val 0"/>
              <a:gd name="adj2"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6"/>
          <p:cNvSpPr/>
          <p:nvPr/>
        </p:nvSpPr>
        <p:spPr>
          <a:xfrm>
            <a:off x="2631175" y="3042107"/>
            <a:ext cx="994500" cy="994500"/>
          </a:xfrm>
          <a:prstGeom prst="donut">
            <a:avLst>
              <a:gd name="adj" fmla="val 12360"/>
            </a:avLst>
          </a:prstGeom>
          <a:solidFill>
            <a:srgbClr val="E6555C">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6"/>
          <p:cNvSpPr/>
          <p:nvPr/>
        </p:nvSpPr>
        <p:spPr>
          <a:xfrm>
            <a:off x="2666404" y="3082944"/>
            <a:ext cx="918000" cy="918000"/>
          </a:xfrm>
          <a:prstGeom prst="blockArc">
            <a:avLst>
              <a:gd name="adj1" fmla="val 16442337"/>
              <a:gd name="adj2" fmla="val 5038417"/>
              <a:gd name="adj3" fmla="val 519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6"/>
          <p:cNvSpPr txBox="1"/>
          <p:nvPr/>
        </p:nvSpPr>
        <p:spPr>
          <a:xfrm>
            <a:off x="1122425" y="4150300"/>
            <a:ext cx="2622300" cy="861600"/>
          </a:xfrm>
          <a:prstGeom prst="rect">
            <a:avLst/>
          </a:prstGeom>
          <a:noFill/>
          <a:ln>
            <a:noFill/>
          </a:ln>
        </p:spPr>
        <p:txBody>
          <a:bodyPr spcFirstLastPara="1" wrap="square" lIns="0" tIns="6350" rIns="0" bIns="0" anchor="t" anchorCtr="0">
            <a:noAutofit/>
          </a:bodyPr>
          <a:lstStyle/>
          <a:p>
            <a:pPr marL="0" marR="0" lvl="0" indent="0" algn="ctr" rtl="0">
              <a:lnSpc>
                <a:spcPct val="115000"/>
              </a:lnSpc>
              <a:spcBef>
                <a:spcPts val="0"/>
              </a:spcBef>
              <a:spcAft>
                <a:spcPts val="0"/>
              </a:spcAft>
              <a:buNone/>
            </a:pPr>
            <a:r>
              <a:rPr lang="es" sz="900" dirty="0">
                <a:solidFill>
                  <a:schemeClr val="dk1"/>
                </a:solidFill>
                <a:latin typeface="Californian FB" panose="0207040306080B030204" pitchFamily="18" charset="77"/>
                <a:ea typeface="Muli"/>
                <a:cs typeface="Muli"/>
                <a:sym typeface="Muli"/>
              </a:rPr>
              <a:t>Our target audience is Extrovert in nature and often socially active, they like to participate in events and hang out. Usually having lack of time and busy. They are technologically advanced and knows the usage of internet and devices.</a:t>
            </a:r>
            <a:endParaRPr sz="900" dirty="0">
              <a:solidFill>
                <a:schemeClr val="dk1"/>
              </a:solidFill>
              <a:latin typeface="Californian FB" panose="0207040306080B030204" pitchFamily="18" charset="77"/>
              <a:ea typeface="Muli"/>
              <a:cs typeface="Muli"/>
              <a:sym typeface="Muli"/>
            </a:endParaRPr>
          </a:p>
        </p:txBody>
      </p:sp>
      <p:grpSp>
        <p:nvGrpSpPr>
          <p:cNvPr id="251" name="Google Shape;251;p26"/>
          <p:cNvGrpSpPr/>
          <p:nvPr/>
        </p:nvGrpSpPr>
        <p:grpSpPr>
          <a:xfrm>
            <a:off x="1570230" y="3289376"/>
            <a:ext cx="427649" cy="488731"/>
            <a:chOff x="2696825" y="534575"/>
            <a:chExt cx="735550" cy="839600"/>
          </a:xfrm>
        </p:grpSpPr>
        <p:sp>
          <p:nvSpPr>
            <p:cNvPr id="252" name="Google Shape;252;p26"/>
            <p:cNvSpPr/>
            <p:nvPr/>
          </p:nvSpPr>
          <p:spPr>
            <a:xfrm>
              <a:off x="2696825" y="534575"/>
              <a:ext cx="735550" cy="662200"/>
            </a:xfrm>
            <a:custGeom>
              <a:avLst/>
              <a:gdLst/>
              <a:ahLst/>
              <a:cxnLst/>
              <a:rect l="l" t="t" r="r" b="b"/>
              <a:pathLst>
                <a:path w="29422" h="26488" extrusionOk="0">
                  <a:moveTo>
                    <a:pt x="14708" y="0"/>
                  </a:moveTo>
                  <a:cubicBezTo>
                    <a:pt x="6599" y="0"/>
                    <a:pt x="0" y="6354"/>
                    <a:pt x="0" y="14163"/>
                  </a:cubicBezTo>
                  <a:lnTo>
                    <a:pt x="0" y="23858"/>
                  </a:lnTo>
                  <a:cubicBezTo>
                    <a:pt x="0" y="25313"/>
                    <a:pt x="1180" y="26487"/>
                    <a:pt x="2629" y="26487"/>
                  </a:cubicBezTo>
                  <a:lnTo>
                    <a:pt x="26792" y="26487"/>
                  </a:lnTo>
                  <a:cubicBezTo>
                    <a:pt x="28241" y="26487"/>
                    <a:pt x="29421" y="25313"/>
                    <a:pt x="29421" y="23858"/>
                  </a:cubicBezTo>
                  <a:lnTo>
                    <a:pt x="29421" y="14163"/>
                  </a:lnTo>
                  <a:cubicBezTo>
                    <a:pt x="29421" y="6354"/>
                    <a:pt x="22822" y="0"/>
                    <a:pt x="14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6"/>
            <p:cNvSpPr/>
            <p:nvPr/>
          </p:nvSpPr>
          <p:spPr>
            <a:xfrm>
              <a:off x="2696825" y="534575"/>
              <a:ext cx="414125" cy="662200"/>
            </a:xfrm>
            <a:custGeom>
              <a:avLst/>
              <a:gdLst/>
              <a:ahLst/>
              <a:cxnLst/>
              <a:rect l="l" t="t" r="r" b="b"/>
              <a:pathLst>
                <a:path w="16565" h="26488" extrusionOk="0">
                  <a:moveTo>
                    <a:pt x="14857" y="0"/>
                  </a:moveTo>
                  <a:cubicBezTo>
                    <a:pt x="6665" y="0"/>
                    <a:pt x="0" y="6354"/>
                    <a:pt x="0" y="14163"/>
                  </a:cubicBezTo>
                  <a:lnTo>
                    <a:pt x="0" y="23858"/>
                  </a:lnTo>
                  <a:cubicBezTo>
                    <a:pt x="0" y="25313"/>
                    <a:pt x="1180" y="26487"/>
                    <a:pt x="2629" y="26487"/>
                  </a:cubicBezTo>
                  <a:lnTo>
                    <a:pt x="6044" y="26487"/>
                  </a:lnTo>
                  <a:cubicBezTo>
                    <a:pt x="4599" y="26481"/>
                    <a:pt x="3419" y="25312"/>
                    <a:pt x="3413" y="23858"/>
                  </a:cubicBezTo>
                  <a:lnTo>
                    <a:pt x="3413" y="14163"/>
                  </a:lnTo>
                  <a:cubicBezTo>
                    <a:pt x="3413" y="6905"/>
                    <a:pt x="9174" y="905"/>
                    <a:pt x="16564" y="96"/>
                  </a:cubicBezTo>
                  <a:cubicBezTo>
                    <a:pt x="15995" y="36"/>
                    <a:pt x="15426" y="0"/>
                    <a:pt x="14857" y="0"/>
                  </a:cubicBezTo>
                  <a:close/>
                  <a:moveTo>
                    <a:pt x="6044" y="26487"/>
                  </a:moveTo>
                  <a:cubicBezTo>
                    <a:pt x="6048" y="26487"/>
                    <a:pt x="6052" y="26487"/>
                    <a:pt x="6055" y="26487"/>
                  </a:cubicBezTo>
                  <a:cubicBezTo>
                    <a:pt x="6059" y="26487"/>
                    <a:pt x="6063" y="26487"/>
                    <a:pt x="6066" y="26487"/>
                  </a:cubicBezTo>
                  <a:close/>
                </a:path>
              </a:pathLst>
            </a:custGeom>
            <a:solidFill>
              <a:srgbClr val="8949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6"/>
            <p:cNvSpPr/>
            <p:nvPr/>
          </p:nvSpPr>
          <p:spPr>
            <a:xfrm>
              <a:off x="2751300" y="1073675"/>
              <a:ext cx="313225" cy="300500"/>
            </a:xfrm>
            <a:custGeom>
              <a:avLst/>
              <a:gdLst/>
              <a:ahLst/>
              <a:cxnLst/>
              <a:rect l="l" t="t" r="r" b="b"/>
              <a:pathLst>
                <a:path w="12529" h="12020" extrusionOk="0">
                  <a:moveTo>
                    <a:pt x="5905" y="1"/>
                  </a:moveTo>
                  <a:cubicBezTo>
                    <a:pt x="5905" y="1"/>
                    <a:pt x="1" y="4031"/>
                    <a:pt x="857" y="12019"/>
                  </a:cubicBezTo>
                  <a:lnTo>
                    <a:pt x="3881" y="12019"/>
                  </a:lnTo>
                  <a:lnTo>
                    <a:pt x="4384" y="11492"/>
                  </a:lnTo>
                  <a:lnTo>
                    <a:pt x="4893" y="12019"/>
                  </a:lnTo>
                  <a:lnTo>
                    <a:pt x="8001" y="12019"/>
                  </a:lnTo>
                  <a:lnTo>
                    <a:pt x="12529" y="6007"/>
                  </a:lnTo>
                  <a:lnTo>
                    <a:pt x="80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6"/>
            <p:cNvSpPr/>
            <p:nvPr/>
          </p:nvSpPr>
          <p:spPr>
            <a:xfrm>
              <a:off x="3064650" y="1073675"/>
              <a:ext cx="313225" cy="300500"/>
            </a:xfrm>
            <a:custGeom>
              <a:avLst/>
              <a:gdLst/>
              <a:ahLst/>
              <a:cxnLst/>
              <a:rect l="l" t="t" r="r" b="b"/>
              <a:pathLst>
                <a:path w="12529" h="12020" extrusionOk="0">
                  <a:moveTo>
                    <a:pt x="4528" y="1"/>
                  </a:moveTo>
                  <a:lnTo>
                    <a:pt x="1" y="6013"/>
                  </a:lnTo>
                  <a:lnTo>
                    <a:pt x="4528" y="12019"/>
                  </a:lnTo>
                  <a:lnTo>
                    <a:pt x="7636" y="12019"/>
                  </a:lnTo>
                  <a:lnTo>
                    <a:pt x="8145" y="11450"/>
                  </a:lnTo>
                  <a:lnTo>
                    <a:pt x="8654" y="12019"/>
                  </a:lnTo>
                  <a:lnTo>
                    <a:pt x="11672" y="12019"/>
                  </a:lnTo>
                  <a:cubicBezTo>
                    <a:pt x="12528" y="4031"/>
                    <a:pt x="6624" y="1"/>
                    <a:pt x="6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6"/>
            <p:cNvSpPr/>
            <p:nvPr/>
          </p:nvSpPr>
          <p:spPr>
            <a:xfrm>
              <a:off x="2951325" y="1073675"/>
              <a:ext cx="226525" cy="300350"/>
            </a:xfrm>
            <a:custGeom>
              <a:avLst/>
              <a:gdLst/>
              <a:ahLst/>
              <a:cxnLst/>
              <a:rect l="l" t="t" r="r" b="b"/>
              <a:pathLst>
                <a:path w="9061" h="12014" extrusionOk="0">
                  <a:moveTo>
                    <a:pt x="0" y="1"/>
                  </a:moveTo>
                  <a:lnTo>
                    <a:pt x="0" y="12013"/>
                  </a:lnTo>
                  <a:lnTo>
                    <a:pt x="9061" y="12013"/>
                  </a:lnTo>
                  <a:lnTo>
                    <a:pt x="9061" y="1"/>
                  </a:lnTo>
                  <a:close/>
                </a:path>
              </a:pathLst>
            </a:custGeom>
            <a:solidFill>
              <a:srgbClr val="E0F5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6"/>
            <p:cNvSpPr/>
            <p:nvPr/>
          </p:nvSpPr>
          <p:spPr>
            <a:xfrm>
              <a:off x="2847725" y="1245150"/>
              <a:ext cx="24875" cy="129025"/>
            </a:xfrm>
            <a:custGeom>
              <a:avLst/>
              <a:gdLst/>
              <a:ahLst/>
              <a:cxnLst/>
              <a:rect l="l" t="t" r="r" b="b"/>
              <a:pathLst>
                <a:path w="995" h="5161" extrusionOk="0">
                  <a:moveTo>
                    <a:pt x="497" y="1"/>
                  </a:moveTo>
                  <a:cubicBezTo>
                    <a:pt x="477" y="1"/>
                    <a:pt x="458" y="2"/>
                    <a:pt x="438" y="4"/>
                  </a:cubicBezTo>
                  <a:cubicBezTo>
                    <a:pt x="186" y="40"/>
                    <a:pt x="0" y="262"/>
                    <a:pt x="6" y="519"/>
                  </a:cubicBezTo>
                  <a:lnTo>
                    <a:pt x="6" y="5160"/>
                  </a:lnTo>
                  <a:lnTo>
                    <a:pt x="994" y="5160"/>
                  </a:lnTo>
                  <a:lnTo>
                    <a:pt x="994" y="507"/>
                  </a:lnTo>
                  <a:cubicBezTo>
                    <a:pt x="994" y="228"/>
                    <a:pt x="770" y="1"/>
                    <a:pt x="497" y="1"/>
                  </a:cubicBezTo>
                  <a:close/>
                </a:path>
              </a:pathLst>
            </a:custGeom>
            <a:solidFill>
              <a:srgbClr val="C7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6"/>
            <p:cNvSpPr/>
            <p:nvPr/>
          </p:nvSpPr>
          <p:spPr>
            <a:xfrm>
              <a:off x="3256575" y="1245150"/>
              <a:ext cx="24875" cy="129025"/>
            </a:xfrm>
            <a:custGeom>
              <a:avLst/>
              <a:gdLst/>
              <a:ahLst/>
              <a:cxnLst/>
              <a:rect l="l" t="t" r="r" b="b"/>
              <a:pathLst>
                <a:path w="995" h="5161" extrusionOk="0">
                  <a:moveTo>
                    <a:pt x="496" y="1"/>
                  </a:moveTo>
                  <a:cubicBezTo>
                    <a:pt x="477" y="1"/>
                    <a:pt x="458" y="2"/>
                    <a:pt x="438" y="4"/>
                  </a:cubicBezTo>
                  <a:cubicBezTo>
                    <a:pt x="180" y="40"/>
                    <a:pt x="1" y="262"/>
                    <a:pt x="1" y="519"/>
                  </a:cubicBezTo>
                  <a:lnTo>
                    <a:pt x="1" y="5160"/>
                  </a:lnTo>
                  <a:lnTo>
                    <a:pt x="989" y="5160"/>
                  </a:lnTo>
                  <a:lnTo>
                    <a:pt x="989" y="507"/>
                  </a:lnTo>
                  <a:cubicBezTo>
                    <a:pt x="994" y="228"/>
                    <a:pt x="765" y="1"/>
                    <a:pt x="496" y="1"/>
                  </a:cubicBezTo>
                  <a:close/>
                </a:path>
              </a:pathLst>
            </a:custGeom>
            <a:solidFill>
              <a:srgbClr val="C7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6"/>
            <p:cNvSpPr/>
            <p:nvPr/>
          </p:nvSpPr>
          <p:spPr>
            <a:xfrm>
              <a:off x="2742775" y="731150"/>
              <a:ext cx="643775" cy="465025"/>
            </a:xfrm>
            <a:custGeom>
              <a:avLst/>
              <a:gdLst/>
              <a:ahLst/>
              <a:cxnLst/>
              <a:rect l="l" t="t" r="r" b="b"/>
              <a:pathLst>
                <a:path w="25751" h="18601" extrusionOk="0">
                  <a:moveTo>
                    <a:pt x="9540" y="0"/>
                  </a:moveTo>
                  <a:cubicBezTo>
                    <a:pt x="6815" y="5066"/>
                    <a:pt x="12" y="6294"/>
                    <a:pt x="0" y="6300"/>
                  </a:cubicBezTo>
                  <a:cubicBezTo>
                    <a:pt x="12" y="13091"/>
                    <a:pt x="5767" y="18600"/>
                    <a:pt x="12876" y="18600"/>
                  </a:cubicBezTo>
                  <a:cubicBezTo>
                    <a:pt x="19978" y="18600"/>
                    <a:pt x="25733" y="13091"/>
                    <a:pt x="25751" y="6300"/>
                  </a:cubicBezTo>
                  <a:cubicBezTo>
                    <a:pt x="14163" y="5492"/>
                    <a:pt x="9540" y="0"/>
                    <a:pt x="9540" y="0"/>
                  </a:cubicBezTo>
                  <a:close/>
                </a:path>
              </a:pathLst>
            </a:custGeom>
            <a:solidFill>
              <a:srgbClr val="F6B1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6"/>
            <p:cNvSpPr/>
            <p:nvPr/>
          </p:nvSpPr>
          <p:spPr>
            <a:xfrm>
              <a:off x="3019000" y="976400"/>
              <a:ext cx="91200" cy="41100"/>
            </a:xfrm>
            <a:custGeom>
              <a:avLst/>
              <a:gdLst/>
              <a:ahLst/>
              <a:cxnLst/>
              <a:rect l="l" t="t" r="r" b="b"/>
              <a:pathLst>
                <a:path w="3648" h="1644" extrusionOk="0">
                  <a:moveTo>
                    <a:pt x="580" y="1"/>
                  </a:moveTo>
                  <a:cubicBezTo>
                    <a:pt x="475" y="1"/>
                    <a:pt x="368" y="33"/>
                    <a:pt x="276" y="101"/>
                  </a:cubicBezTo>
                  <a:cubicBezTo>
                    <a:pt x="48" y="263"/>
                    <a:pt x="0" y="586"/>
                    <a:pt x="168" y="808"/>
                  </a:cubicBezTo>
                  <a:cubicBezTo>
                    <a:pt x="581" y="1365"/>
                    <a:pt x="1204" y="1643"/>
                    <a:pt x="1826" y="1643"/>
                  </a:cubicBezTo>
                  <a:cubicBezTo>
                    <a:pt x="2448" y="1643"/>
                    <a:pt x="3069" y="1365"/>
                    <a:pt x="3479" y="808"/>
                  </a:cubicBezTo>
                  <a:cubicBezTo>
                    <a:pt x="3647" y="586"/>
                    <a:pt x="3599" y="269"/>
                    <a:pt x="3372" y="101"/>
                  </a:cubicBezTo>
                  <a:cubicBezTo>
                    <a:pt x="3282" y="33"/>
                    <a:pt x="3177" y="1"/>
                    <a:pt x="3072" y="1"/>
                  </a:cubicBezTo>
                  <a:cubicBezTo>
                    <a:pt x="2918" y="1"/>
                    <a:pt x="2765" y="71"/>
                    <a:pt x="2665" y="203"/>
                  </a:cubicBezTo>
                  <a:cubicBezTo>
                    <a:pt x="2455" y="487"/>
                    <a:pt x="2139" y="629"/>
                    <a:pt x="1824" y="629"/>
                  </a:cubicBezTo>
                  <a:cubicBezTo>
                    <a:pt x="1509" y="629"/>
                    <a:pt x="1195" y="487"/>
                    <a:pt x="988" y="203"/>
                  </a:cubicBezTo>
                  <a:cubicBezTo>
                    <a:pt x="888" y="71"/>
                    <a:pt x="736" y="1"/>
                    <a:pt x="580" y="1"/>
                  </a:cubicBezTo>
                  <a:close/>
                </a:path>
              </a:pathLst>
            </a:custGeom>
            <a:solidFill>
              <a:srgbClr val="2756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6"/>
            <p:cNvSpPr/>
            <p:nvPr/>
          </p:nvSpPr>
          <p:spPr>
            <a:xfrm>
              <a:off x="2842175" y="993125"/>
              <a:ext cx="73550" cy="24750"/>
            </a:xfrm>
            <a:custGeom>
              <a:avLst/>
              <a:gdLst/>
              <a:ahLst/>
              <a:cxnLst/>
              <a:rect l="l" t="t" r="r" b="b"/>
              <a:pathLst>
                <a:path w="2942" h="990" extrusionOk="0">
                  <a:moveTo>
                    <a:pt x="522" y="1"/>
                  </a:moveTo>
                  <a:cubicBezTo>
                    <a:pt x="246" y="1"/>
                    <a:pt x="19" y="210"/>
                    <a:pt x="7" y="480"/>
                  </a:cubicBezTo>
                  <a:cubicBezTo>
                    <a:pt x="1" y="761"/>
                    <a:pt x="222" y="989"/>
                    <a:pt x="498" y="989"/>
                  </a:cubicBezTo>
                  <a:lnTo>
                    <a:pt x="2414" y="989"/>
                  </a:lnTo>
                  <a:cubicBezTo>
                    <a:pt x="2418" y="989"/>
                    <a:pt x="2422" y="989"/>
                    <a:pt x="2425" y="989"/>
                  </a:cubicBezTo>
                  <a:cubicBezTo>
                    <a:pt x="2696" y="989"/>
                    <a:pt x="2917" y="776"/>
                    <a:pt x="2929" y="510"/>
                  </a:cubicBezTo>
                  <a:cubicBezTo>
                    <a:pt x="2941" y="234"/>
                    <a:pt x="2720" y="1"/>
                    <a:pt x="2438" y="1"/>
                  </a:cubicBezTo>
                  <a:close/>
                </a:path>
              </a:pathLst>
            </a:custGeom>
            <a:solidFill>
              <a:srgbClr val="DA78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6"/>
            <p:cNvSpPr/>
            <p:nvPr/>
          </p:nvSpPr>
          <p:spPr>
            <a:xfrm>
              <a:off x="2865825" y="904350"/>
              <a:ext cx="24900" cy="60825"/>
            </a:xfrm>
            <a:custGeom>
              <a:avLst/>
              <a:gdLst/>
              <a:ahLst/>
              <a:cxnLst/>
              <a:rect l="l" t="t" r="r" b="b"/>
              <a:pathLst>
                <a:path w="996" h="2433" extrusionOk="0">
                  <a:moveTo>
                    <a:pt x="499" y="1"/>
                  </a:moveTo>
                  <a:cubicBezTo>
                    <a:pt x="228" y="1"/>
                    <a:pt x="1" y="220"/>
                    <a:pt x="1" y="492"/>
                  </a:cubicBezTo>
                  <a:lnTo>
                    <a:pt x="1" y="1941"/>
                  </a:lnTo>
                  <a:cubicBezTo>
                    <a:pt x="7" y="2213"/>
                    <a:pt x="229" y="2432"/>
                    <a:pt x="499" y="2432"/>
                  </a:cubicBezTo>
                  <a:cubicBezTo>
                    <a:pt x="503" y="2432"/>
                    <a:pt x="506" y="2432"/>
                    <a:pt x="510" y="2432"/>
                  </a:cubicBezTo>
                  <a:cubicBezTo>
                    <a:pt x="779" y="2414"/>
                    <a:pt x="995" y="2187"/>
                    <a:pt x="989" y="1917"/>
                  </a:cubicBezTo>
                  <a:lnTo>
                    <a:pt x="989" y="516"/>
                  </a:lnTo>
                  <a:cubicBezTo>
                    <a:pt x="995" y="246"/>
                    <a:pt x="779" y="19"/>
                    <a:pt x="510" y="1"/>
                  </a:cubicBezTo>
                  <a:cubicBezTo>
                    <a:pt x="506" y="1"/>
                    <a:pt x="503" y="1"/>
                    <a:pt x="499" y="1"/>
                  </a:cubicBezTo>
                  <a:close/>
                </a:path>
              </a:pathLst>
            </a:custGeom>
            <a:solidFill>
              <a:srgbClr val="2756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6"/>
            <p:cNvSpPr/>
            <p:nvPr/>
          </p:nvSpPr>
          <p:spPr>
            <a:xfrm>
              <a:off x="3238625" y="904350"/>
              <a:ext cx="24725" cy="60825"/>
            </a:xfrm>
            <a:custGeom>
              <a:avLst/>
              <a:gdLst/>
              <a:ahLst/>
              <a:cxnLst/>
              <a:rect l="l" t="t" r="r" b="b"/>
              <a:pathLst>
                <a:path w="989" h="2433" extrusionOk="0">
                  <a:moveTo>
                    <a:pt x="492" y="1"/>
                  </a:moveTo>
                  <a:cubicBezTo>
                    <a:pt x="222" y="1"/>
                    <a:pt x="0" y="220"/>
                    <a:pt x="0" y="492"/>
                  </a:cubicBezTo>
                  <a:lnTo>
                    <a:pt x="0" y="1941"/>
                  </a:lnTo>
                  <a:cubicBezTo>
                    <a:pt x="0" y="2213"/>
                    <a:pt x="222" y="2432"/>
                    <a:pt x="492" y="2432"/>
                  </a:cubicBezTo>
                  <a:cubicBezTo>
                    <a:pt x="496" y="2432"/>
                    <a:pt x="500" y="2432"/>
                    <a:pt x="503" y="2432"/>
                  </a:cubicBezTo>
                  <a:cubicBezTo>
                    <a:pt x="779" y="2414"/>
                    <a:pt x="988" y="2187"/>
                    <a:pt x="982" y="1917"/>
                  </a:cubicBezTo>
                  <a:lnTo>
                    <a:pt x="982" y="516"/>
                  </a:lnTo>
                  <a:cubicBezTo>
                    <a:pt x="988" y="246"/>
                    <a:pt x="779" y="19"/>
                    <a:pt x="503" y="1"/>
                  </a:cubicBezTo>
                  <a:cubicBezTo>
                    <a:pt x="500" y="1"/>
                    <a:pt x="496" y="1"/>
                    <a:pt x="492" y="1"/>
                  </a:cubicBezTo>
                  <a:close/>
                </a:path>
              </a:pathLst>
            </a:custGeom>
            <a:solidFill>
              <a:srgbClr val="2756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6"/>
            <p:cNvSpPr/>
            <p:nvPr/>
          </p:nvSpPr>
          <p:spPr>
            <a:xfrm>
              <a:off x="3213475" y="993125"/>
              <a:ext cx="73525" cy="24750"/>
            </a:xfrm>
            <a:custGeom>
              <a:avLst/>
              <a:gdLst/>
              <a:ahLst/>
              <a:cxnLst/>
              <a:rect l="l" t="t" r="r" b="b"/>
              <a:pathLst>
                <a:path w="2941" h="990" extrusionOk="0">
                  <a:moveTo>
                    <a:pt x="527" y="1"/>
                  </a:moveTo>
                  <a:cubicBezTo>
                    <a:pt x="252" y="1"/>
                    <a:pt x="24" y="210"/>
                    <a:pt x="6" y="480"/>
                  </a:cubicBezTo>
                  <a:cubicBezTo>
                    <a:pt x="0" y="761"/>
                    <a:pt x="228" y="989"/>
                    <a:pt x="503" y="989"/>
                  </a:cubicBezTo>
                  <a:lnTo>
                    <a:pt x="2419" y="989"/>
                  </a:lnTo>
                  <a:cubicBezTo>
                    <a:pt x="2423" y="989"/>
                    <a:pt x="2427" y="989"/>
                    <a:pt x="2431" y="989"/>
                  </a:cubicBezTo>
                  <a:cubicBezTo>
                    <a:pt x="2701" y="989"/>
                    <a:pt x="2923" y="776"/>
                    <a:pt x="2934" y="510"/>
                  </a:cubicBezTo>
                  <a:cubicBezTo>
                    <a:pt x="2940" y="234"/>
                    <a:pt x="2719" y="1"/>
                    <a:pt x="2443" y="1"/>
                  </a:cubicBezTo>
                  <a:close/>
                </a:path>
              </a:pathLst>
            </a:custGeom>
            <a:solidFill>
              <a:srgbClr val="DA78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6"/>
            <p:cNvSpPr/>
            <p:nvPr/>
          </p:nvSpPr>
          <p:spPr>
            <a:xfrm>
              <a:off x="2742775" y="871425"/>
              <a:ext cx="253475" cy="317700"/>
            </a:xfrm>
            <a:custGeom>
              <a:avLst/>
              <a:gdLst/>
              <a:ahLst/>
              <a:cxnLst/>
              <a:rect l="l" t="t" r="r" b="b"/>
              <a:pathLst>
                <a:path w="10139" h="12708" extrusionOk="0">
                  <a:moveTo>
                    <a:pt x="2396" y="0"/>
                  </a:moveTo>
                  <a:cubicBezTo>
                    <a:pt x="1617" y="288"/>
                    <a:pt x="815" y="521"/>
                    <a:pt x="0" y="689"/>
                  </a:cubicBezTo>
                  <a:cubicBezTo>
                    <a:pt x="12" y="6588"/>
                    <a:pt x="4354" y="11510"/>
                    <a:pt x="10139" y="12708"/>
                  </a:cubicBezTo>
                  <a:cubicBezTo>
                    <a:pt x="5558" y="10151"/>
                    <a:pt x="2468" y="5426"/>
                    <a:pt x="2396" y="0"/>
                  </a:cubicBezTo>
                  <a:close/>
                </a:path>
              </a:pathLst>
            </a:custGeom>
            <a:solidFill>
              <a:srgbClr val="DE8C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 name="Google Shape;266;p26"/>
          <p:cNvGrpSpPr/>
          <p:nvPr/>
        </p:nvGrpSpPr>
        <p:grpSpPr>
          <a:xfrm>
            <a:off x="2906736" y="3307541"/>
            <a:ext cx="437332" cy="468832"/>
            <a:chOff x="6501275" y="3153900"/>
            <a:chExt cx="783750" cy="840200"/>
          </a:xfrm>
        </p:grpSpPr>
        <p:sp>
          <p:nvSpPr>
            <p:cNvPr id="267" name="Google Shape;267;p26"/>
            <p:cNvSpPr/>
            <p:nvPr/>
          </p:nvSpPr>
          <p:spPr>
            <a:xfrm>
              <a:off x="6580000" y="3693750"/>
              <a:ext cx="626575" cy="300350"/>
            </a:xfrm>
            <a:custGeom>
              <a:avLst/>
              <a:gdLst/>
              <a:ahLst/>
              <a:cxnLst/>
              <a:rect l="l" t="t" r="r" b="b"/>
              <a:pathLst>
                <a:path w="25063" h="12014" extrusionOk="0">
                  <a:moveTo>
                    <a:pt x="5906" y="1"/>
                  </a:moveTo>
                  <a:cubicBezTo>
                    <a:pt x="5906" y="1"/>
                    <a:pt x="1" y="4031"/>
                    <a:pt x="857" y="12013"/>
                  </a:cubicBezTo>
                  <a:lnTo>
                    <a:pt x="3881" y="12013"/>
                  </a:lnTo>
                  <a:lnTo>
                    <a:pt x="4385" y="11481"/>
                  </a:lnTo>
                  <a:lnTo>
                    <a:pt x="4894" y="12013"/>
                  </a:lnTo>
                  <a:lnTo>
                    <a:pt x="10774" y="12013"/>
                  </a:lnTo>
                  <a:lnTo>
                    <a:pt x="12529" y="10564"/>
                  </a:lnTo>
                  <a:lnTo>
                    <a:pt x="14289" y="12013"/>
                  </a:lnTo>
                  <a:lnTo>
                    <a:pt x="20164" y="12013"/>
                  </a:lnTo>
                  <a:lnTo>
                    <a:pt x="20673" y="11516"/>
                  </a:lnTo>
                  <a:lnTo>
                    <a:pt x="21182" y="12013"/>
                  </a:lnTo>
                  <a:lnTo>
                    <a:pt x="24200" y="12013"/>
                  </a:lnTo>
                  <a:cubicBezTo>
                    <a:pt x="25063" y="4031"/>
                    <a:pt x="19152" y="1"/>
                    <a:pt x="19152" y="1"/>
                  </a:cubicBezTo>
                  <a:close/>
                </a:path>
              </a:pathLst>
            </a:custGeom>
            <a:solidFill>
              <a:srgbClr val="E0F5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6"/>
            <p:cNvSpPr/>
            <p:nvPr/>
          </p:nvSpPr>
          <p:spPr>
            <a:xfrm>
              <a:off x="6677175" y="3865225"/>
              <a:ext cx="24875" cy="128875"/>
            </a:xfrm>
            <a:custGeom>
              <a:avLst/>
              <a:gdLst/>
              <a:ahLst/>
              <a:cxnLst/>
              <a:rect l="l" t="t" r="r" b="b"/>
              <a:pathLst>
                <a:path w="995" h="5155" extrusionOk="0">
                  <a:moveTo>
                    <a:pt x="497" y="1"/>
                  </a:moveTo>
                  <a:cubicBezTo>
                    <a:pt x="478" y="1"/>
                    <a:pt x="458" y="2"/>
                    <a:pt x="438" y="4"/>
                  </a:cubicBezTo>
                  <a:cubicBezTo>
                    <a:pt x="186" y="40"/>
                    <a:pt x="0" y="262"/>
                    <a:pt x="6" y="513"/>
                  </a:cubicBezTo>
                  <a:lnTo>
                    <a:pt x="6" y="5154"/>
                  </a:lnTo>
                  <a:lnTo>
                    <a:pt x="995" y="5154"/>
                  </a:lnTo>
                  <a:lnTo>
                    <a:pt x="995" y="507"/>
                  </a:lnTo>
                  <a:cubicBezTo>
                    <a:pt x="995" y="228"/>
                    <a:pt x="770" y="1"/>
                    <a:pt x="497" y="1"/>
                  </a:cubicBezTo>
                  <a:close/>
                </a:path>
              </a:pathLst>
            </a:custGeom>
            <a:solidFill>
              <a:srgbClr val="B0E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6"/>
            <p:cNvSpPr/>
            <p:nvPr/>
          </p:nvSpPr>
          <p:spPr>
            <a:xfrm>
              <a:off x="7084400" y="3865225"/>
              <a:ext cx="24850" cy="128875"/>
            </a:xfrm>
            <a:custGeom>
              <a:avLst/>
              <a:gdLst/>
              <a:ahLst/>
              <a:cxnLst/>
              <a:rect l="l" t="t" r="r" b="b"/>
              <a:pathLst>
                <a:path w="994" h="5155" extrusionOk="0">
                  <a:moveTo>
                    <a:pt x="497" y="1"/>
                  </a:moveTo>
                  <a:cubicBezTo>
                    <a:pt x="477" y="1"/>
                    <a:pt x="457" y="2"/>
                    <a:pt x="437" y="4"/>
                  </a:cubicBezTo>
                  <a:cubicBezTo>
                    <a:pt x="186" y="40"/>
                    <a:pt x="0" y="262"/>
                    <a:pt x="6" y="513"/>
                  </a:cubicBezTo>
                  <a:lnTo>
                    <a:pt x="6" y="5154"/>
                  </a:lnTo>
                  <a:lnTo>
                    <a:pt x="988" y="5154"/>
                  </a:lnTo>
                  <a:lnTo>
                    <a:pt x="988" y="507"/>
                  </a:lnTo>
                  <a:cubicBezTo>
                    <a:pt x="994" y="228"/>
                    <a:pt x="770" y="1"/>
                    <a:pt x="497" y="1"/>
                  </a:cubicBezTo>
                  <a:close/>
                </a:path>
              </a:pathLst>
            </a:custGeom>
            <a:solidFill>
              <a:srgbClr val="B0E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6"/>
            <p:cNvSpPr/>
            <p:nvPr/>
          </p:nvSpPr>
          <p:spPr>
            <a:xfrm>
              <a:off x="6849200" y="3871025"/>
              <a:ext cx="88050" cy="123075"/>
            </a:xfrm>
            <a:custGeom>
              <a:avLst/>
              <a:gdLst/>
              <a:ahLst/>
              <a:cxnLst/>
              <a:rect l="l" t="t" r="r" b="b"/>
              <a:pathLst>
                <a:path w="3522" h="4923" extrusionOk="0">
                  <a:moveTo>
                    <a:pt x="563" y="0"/>
                  </a:moveTo>
                  <a:lnTo>
                    <a:pt x="0" y="4922"/>
                  </a:lnTo>
                  <a:lnTo>
                    <a:pt x="3521" y="4922"/>
                  </a:lnTo>
                  <a:lnTo>
                    <a:pt x="2964" y="0"/>
                  </a:lnTo>
                  <a:close/>
                </a:path>
              </a:pathLst>
            </a:custGeom>
            <a:solidFill>
              <a:srgbClr val="A026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6"/>
            <p:cNvSpPr/>
            <p:nvPr/>
          </p:nvSpPr>
          <p:spPr>
            <a:xfrm>
              <a:off x="6851725" y="3784025"/>
              <a:ext cx="82975" cy="101875"/>
            </a:xfrm>
            <a:custGeom>
              <a:avLst/>
              <a:gdLst/>
              <a:ahLst/>
              <a:cxnLst/>
              <a:rect l="l" t="t" r="r" b="b"/>
              <a:pathLst>
                <a:path w="3319" h="4075" extrusionOk="0">
                  <a:moveTo>
                    <a:pt x="480" y="1"/>
                  </a:moveTo>
                  <a:lnTo>
                    <a:pt x="97" y="2570"/>
                  </a:lnTo>
                  <a:cubicBezTo>
                    <a:pt x="1" y="2923"/>
                    <a:pt x="151" y="3294"/>
                    <a:pt x="456" y="3480"/>
                  </a:cubicBezTo>
                  <a:lnTo>
                    <a:pt x="1241" y="3953"/>
                  </a:lnTo>
                  <a:cubicBezTo>
                    <a:pt x="1369" y="4034"/>
                    <a:pt x="1515" y="4074"/>
                    <a:pt x="1660" y="4074"/>
                  </a:cubicBezTo>
                  <a:cubicBezTo>
                    <a:pt x="1805" y="4074"/>
                    <a:pt x="1950" y="4034"/>
                    <a:pt x="2079" y="3953"/>
                  </a:cubicBezTo>
                  <a:lnTo>
                    <a:pt x="2857" y="3480"/>
                  </a:lnTo>
                  <a:cubicBezTo>
                    <a:pt x="3169" y="3294"/>
                    <a:pt x="3319" y="2923"/>
                    <a:pt x="3223" y="2570"/>
                  </a:cubicBezTo>
                  <a:lnTo>
                    <a:pt x="2845" y="1"/>
                  </a:lnTo>
                  <a:close/>
                </a:path>
              </a:pathLst>
            </a:custGeom>
            <a:solidFill>
              <a:srgbClr val="CA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6"/>
            <p:cNvSpPr/>
            <p:nvPr/>
          </p:nvSpPr>
          <p:spPr>
            <a:xfrm>
              <a:off x="6760125" y="3750650"/>
              <a:ext cx="99125" cy="104175"/>
            </a:xfrm>
            <a:custGeom>
              <a:avLst/>
              <a:gdLst/>
              <a:ahLst/>
              <a:cxnLst/>
              <a:rect l="l" t="t" r="r" b="b"/>
              <a:pathLst>
                <a:path w="3965" h="4167" extrusionOk="0">
                  <a:moveTo>
                    <a:pt x="1647" y="0"/>
                  </a:moveTo>
                  <a:lnTo>
                    <a:pt x="0" y="1515"/>
                  </a:lnTo>
                  <a:lnTo>
                    <a:pt x="916" y="3581"/>
                  </a:lnTo>
                  <a:cubicBezTo>
                    <a:pt x="1085" y="3960"/>
                    <a:pt x="1448" y="4167"/>
                    <a:pt x="1816" y="4167"/>
                  </a:cubicBezTo>
                  <a:cubicBezTo>
                    <a:pt x="2049" y="4167"/>
                    <a:pt x="2283" y="4084"/>
                    <a:pt x="2473" y="3911"/>
                  </a:cubicBezTo>
                  <a:lnTo>
                    <a:pt x="3964" y="2551"/>
                  </a:lnTo>
                  <a:lnTo>
                    <a:pt x="1647" y="0"/>
                  </a:lnTo>
                  <a:close/>
                </a:path>
              </a:pathLst>
            </a:custGeom>
            <a:solidFill>
              <a:srgbClr val="FCF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6"/>
            <p:cNvSpPr/>
            <p:nvPr/>
          </p:nvSpPr>
          <p:spPr>
            <a:xfrm>
              <a:off x="6927200" y="3750650"/>
              <a:ext cx="99125" cy="104175"/>
            </a:xfrm>
            <a:custGeom>
              <a:avLst/>
              <a:gdLst/>
              <a:ahLst/>
              <a:cxnLst/>
              <a:rect l="l" t="t" r="r" b="b"/>
              <a:pathLst>
                <a:path w="3965" h="4167" extrusionOk="0">
                  <a:moveTo>
                    <a:pt x="2318" y="0"/>
                  </a:moveTo>
                  <a:lnTo>
                    <a:pt x="0" y="2551"/>
                  </a:lnTo>
                  <a:lnTo>
                    <a:pt x="1491" y="3911"/>
                  </a:lnTo>
                  <a:cubicBezTo>
                    <a:pt x="1683" y="4084"/>
                    <a:pt x="1920" y="4167"/>
                    <a:pt x="2152" y="4167"/>
                  </a:cubicBezTo>
                  <a:cubicBezTo>
                    <a:pt x="2522" y="4167"/>
                    <a:pt x="2883" y="3960"/>
                    <a:pt x="3048" y="3581"/>
                  </a:cubicBezTo>
                  <a:lnTo>
                    <a:pt x="3964" y="1515"/>
                  </a:lnTo>
                  <a:lnTo>
                    <a:pt x="2318" y="0"/>
                  </a:lnTo>
                  <a:close/>
                </a:path>
              </a:pathLst>
            </a:custGeom>
            <a:solidFill>
              <a:srgbClr val="FCF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6"/>
            <p:cNvSpPr/>
            <p:nvPr/>
          </p:nvSpPr>
          <p:spPr>
            <a:xfrm>
              <a:off x="6525525" y="3153900"/>
              <a:ext cx="745575" cy="447350"/>
            </a:xfrm>
            <a:custGeom>
              <a:avLst/>
              <a:gdLst/>
              <a:ahLst/>
              <a:cxnLst/>
              <a:rect l="l" t="t" r="r" b="b"/>
              <a:pathLst>
                <a:path w="29823" h="17894" extrusionOk="0">
                  <a:moveTo>
                    <a:pt x="14714" y="1"/>
                  </a:moveTo>
                  <a:cubicBezTo>
                    <a:pt x="6599" y="1"/>
                    <a:pt x="0" y="6354"/>
                    <a:pt x="0" y="14163"/>
                  </a:cubicBezTo>
                  <a:lnTo>
                    <a:pt x="1970" y="15924"/>
                  </a:lnTo>
                  <a:lnTo>
                    <a:pt x="14714" y="17894"/>
                  </a:lnTo>
                  <a:lnTo>
                    <a:pt x="27385" y="16331"/>
                  </a:lnTo>
                  <a:lnTo>
                    <a:pt x="28745" y="14163"/>
                  </a:lnTo>
                  <a:cubicBezTo>
                    <a:pt x="29823" y="9720"/>
                    <a:pt x="29379" y="5827"/>
                    <a:pt x="29032" y="3917"/>
                  </a:cubicBezTo>
                  <a:cubicBezTo>
                    <a:pt x="28907" y="3256"/>
                    <a:pt x="28333" y="2779"/>
                    <a:pt x="27661" y="2779"/>
                  </a:cubicBezTo>
                  <a:cubicBezTo>
                    <a:pt x="27657" y="2779"/>
                    <a:pt x="27653" y="2779"/>
                    <a:pt x="27649" y="2779"/>
                  </a:cubicBezTo>
                  <a:cubicBezTo>
                    <a:pt x="27627" y="2779"/>
                    <a:pt x="27605" y="2780"/>
                    <a:pt x="27583" y="2780"/>
                  </a:cubicBezTo>
                  <a:cubicBezTo>
                    <a:pt x="24159" y="2780"/>
                    <a:pt x="21914" y="1"/>
                    <a:pt x="14714" y="1"/>
                  </a:cubicBezTo>
                  <a:close/>
                </a:path>
              </a:pathLst>
            </a:custGeom>
            <a:solidFill>
              <a:srgbClr val="214A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6"/>
            <p:cNvSpPr/>
            <p:nvPr/>
          </p:nvSpPr>
          <p:spPr>
            <a:xfrm>
              <a:off x="6525375" y="3153900"/>
              <a:ext cx="421300" cy="404400"/>
            </a:xfrm>
            <a:custGeom>
              <a:avLst/>
              <a:gdLst/>
              <a:ahLst/>
              <a:cxnLst/>
              <a:rect l="l" t="t" r="r" b="b"/>
              <a:pathLst>
                <a:path w="16852" h="16176" extrusionOk="0">
                  <a:moveTo>
                    <a:pt x="14714" y="1"/>
                  </a:moveTo>
                  <a:cubicBezTo>
                    <a:pt x="6599" y="1"/>
                    <a:pt x="0" y="6354"/>
                    <a:pt x="0" y="14163"/>
                  </a:cubicBezTo>
                  <a:lnTo>
                    <a:pt x="1970" y="15924"/>
                  </a:lnTo>
                  <a:lnTo>
                    <a:pt x="3599" y="16175"/>
                  </a:lnTo>
                  <a:lnTo>
                    <a:pt x="2809" y="15451"/>
                  </a:lnTo>
                  <a:cubicBezTo>
                    <a:pt x="2809" y="7492"/>
                    <a:pt x="8965" y="917"/>
                    <a:pt x="16852" y="90"/>
                  </a:cubicBezTo>
                  <a:cubicBezTo>
                    <a:pt x="16187" y="36"/>
                    <a:pt x="15480" y="1"/>
                    <a:pt x="14714" y="1"/>
                  </a:cubicBezTo>
                  <a:close/>
                </a:path>
              </a:pathLst>
            </a:custGeom>
            <a:solidFill>
              <a:srgbClr val="1B3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6"/>
            <p:cNvSpPr/>
            <p:nvPr/>
          </p:nvSpPr>
          <p:spPr>
            <a:xfrm>
              <a:off x="6561450" y="3386550"/>
              <a:ext cx="672075" cy="429550"/>
            </a:xfrm>
            <a:custGeom>
              <a:avLst/>
              <a:gdLst/>
              <a:ahLst/>
              <a:cxnLst/>
              <a:rect l="l" t="t" r="r" b="b"/>
              <a:pathLst>
                <a:path w="26883" h="17182" extrusionOk="0">
                  <a:moveTo>
                    <a:pt x="4522" y="1"/>
                  </a:moveTo>
                  <a:cubicBezTo>
                    <a:pt x="4522" y="4630"/>
                    <a:pt x="545" y="5630"/>
                    <a:pt x="545" y="5630"/>
                  </a:cubicBezTo>
                  <a:lnTo>
                    <a:pt x="426" y="5678"/>
                  </a:lnTo>
                  <a:lnTo>
                    <a:pt x="0" y="7073"/>
                  </a:lnTo>
                  <a:lnTo>
                    <a:pt x="959" y="8468"/>
                  </a:lnTo>
                  <a:cubicBezTo>
                    <a:pt x="2569" y="13510"/>
                    <a:pt x="7474" y="17181"/>
                    <a:pt x="13265" y="17181"/>
                  </a:cubicBezTo>
                  <a:cubicBezTo>
                    <a:pt x="19062" y="17181"/>
                    <a:pt x="23960" y="13510"/>
                    <a:pt x="25577" y="8468"/>
                  </a:cubicBezTo>
                  <a:lnTo>
                    <a:pt x="26882" y="7360"/>
                  </a:lnTo>
                  <a:lnTo>
                    <a:pt x="26110" y="5666"/>
                  </a:lnTo>
                  <a:lnTo>
                    <a:pt x="25990" y="5630"/>
                  </a:lnTo>
                  <a:cubicBezTo>
                    <a:pt x="25990" y="5630"/>
                    <a:pt x="22008" y="4630"/>
                    <a:pt x="22008" y="1"/>
                  </a:cubicBezTo>
                  <a:cubicBezTo>
                    <a:pt x="22008" y="1"/>
                    <a:pt x="18319" y="947"/>
                    <a:pt x="13265" y="947"/>
                  </a:cubicBezTo>
                  <a:cubicBezTo>
                    <a:pt x="8217" y="947"/>
                    <a:pt x="4522" y="1"/>
                    <a:pt x="4522" y="1"/>
                  </a:cubicBezTo>
                  <a:close/>
                </a:path>
              </a:pathLst>
            </a:custGeom>
            <a:solidFill>
              <a:srgbClr val="F6B1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6"/>
            <p:cNvSpPr/>
            <p:nvPr/>
          </p:nvSpPr>
          <p:spPr>
            <a:xfrm>
              <a:off x="6847700" y="3578675"/>
              <a:ext cx="91050" cy="41225"/>
            </a:xfrm>
            <a:custGeom>
              <a:avLst/>
              <a:gdLst/>
              <a:ahLst/>
              <a:cxnLst/>
              <a:rect l="l" t="t" r="r" b="b"/>
              <a:pathLst>
                <a:path w="3642" h="1649" extrusionOk="0">
                  <a:moveTo>
                    <a:pt x="3069" y="0"/>
                  </a:moveTo>
                  <a:cubicBezTo>
                    <a:pt x="2913" y="0"/>
                    <a:pt x="2759" y="72"/>
                    <a:pt x="2659" y="208"/>
                  </a:cubicBezTo>
                  <a:cubicBezTo>
                    <a:pt x="2453" y="493"/>
                    <a:pt x="2137" y="635"/>
                    <a:pt x="1821" y="635"/>
                  </a:cubicBezTo>
                  <a:cubicBezTo>
                    <a:pt x="1505" y="635"/>
                    <a:pt x="1189" y="493"/>
                    <a:pt x="982" y="208"/>
                  </a:cubicBezTo>
                  <a:cubicBezTo>
                    <a:pt x="883" y="73"/>
                    <a:pt x="729" y="3"/>
                    <a:pt x="574" y="3"/>
                  </a:cubicBezTo>
                  <a:cubicBezTo>
                    <a:pt x="468" y="3"/>
                    <a:pt x="362" y="35"/>
                    <a:pt x="270" y="100"/>
                  </a:cubicBezTo>
                  <a:cubicBezTo>
                    <a:pt x="48" y="268"/>
                    <a:pt x="0" y="586"/>
                    <a:pt x="168" y="813"/>
                  </a:cubicBezTo>
                  <a:cubicBezTo>
                    <a:pt x="578" y="1370"/>
                    <a:pt x="1199" y="1648"/>
                    <a:pt x="1822" y="1648"/>
                  </a:cubicBezTo>
                  <a:cubicBezTo>
                    <a:pt x="2444" y="1648"/>
                    <a:pt x="3066" y="1370"/>
                    <a:pt x="3480" y="813"/>
                  </a:cubicBezTo>
                  <a:cubicBezTo>
                    <a:pt x="3641" y="586"/>
                    <a:pt x="3599" y="268"/>
                    <a:pt x="3372" y="100"/>
                  </a:cubicBezTo>
                  <a:cubicBezTo>
                    <a:pt x="3280" y="33"/>
                    <a:pt x="3174" y="0"/>
                    <a:pt x="3069" y="0"/>
                  </a:cubicBezTo>
                  <a:close/>
                </a:path>
              </a:pathLst>
            </a:custGeom>
            <a:solidFill>
              <a:srgbClr val="2756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6"/>
            <p:cNvSpPr/>
            <p:nvPr/>
          </p:nvSpPr>
          <p:spPr>
            <a:xfrm>
              <a:off x="6670725" y="3595250"/>
              <a:ext cx="74300" cy="24575"/>
            </a:xfrm>
            <a:custGeom>
              <a:avLst/>
              <a:gdLst/>
              <a:ahLst/>
              <a:cxnLst/>
              <a:rect l="l" t="t" r="r" b="b"/>
              <a:pathLst>
                <a:path w="2972" h="983" extrusionOk="0">
                  <a:moveTo>
                    <a:pt x="516" y="0"/>
                  </a:moveTo>
                  <a:cubicBezTo>
                    <a:pt x="246" y="0"/>
                    <a:pt x="25" y="208"/>
                    <a:pt x="13" y="479"/>
                  </a:cubicBezTo>
                  <a:cubicBezTo>
                    <a:pt x="1" y="755"/>
                    <a:pt x="223" y="982"/>
                    <a:pt x="504" y="982"/>
                  </a:cubicBezTo>
                  <a:lnTo>
                    <a:pt x="2420" y="982"/>
                  </a:lnTo>
                  <a:cubicBezTo>
                    <a:pt x="2424" y="983"/>
                    <a:pt x="2428" y="983"/>
                    <a:pt x="2432" y="983"/>
                  </a:cubicBezTo>
                  <a:cubicBezTo>
                    <a:pt x="2685" y="983"/>
                    <a:pt x="2894" y="799"/>
                    <a:pt x="2935" y="551"/>
                  </a:cubicBezTo>
                  <a:cubicBezTo>
                    <a:pt x="2971" y="258"/>
                    <a:pt x="2738" y="0"/>
                    <a:pt x="2444" y="0"/>
                  </a:cubicBezTo>
                  <a:lnTo>
                    <a:pt x="528" y="0"/>
                  </a:lnTo>
                  <a:cubicBezTo>
                    <a:pt x="524" y="0"/>
                    <a:pt x="520" y="0"/>
                    <a:pt x="516" y="0"/>
                  </a:cubicBezTo>
                  <a:close/>
                </a:path>
              </a:pathLst>
            </a:custGeom>
            <a:solidFill>
              <a:srgbClr val="DA78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6"/>
            <p:cNvSpPr/>
            <p:nvPr/>
          </p:nvSpPr>
          <p:spPr>
            <a:xfrm>
              <a:off x="6695450" y="3506775"/>
              <a:ext cx="24725" cy="60800"/>
            </a:xfrm>
            <a:custGeom>
              <a:avLst/>
              <a:gdLst/>
              <a:ahLst/>
              <a:cxnLst/>
              <a:rect l="l" t="t" r="r" b="b"/>
              <a:pathLst>
                <a:path w="989" h="2432" extrusionOk="0">
                  <a:moveTo>
                    <a:pt x="492" y="0"/>
                  </a:moveTo>
                  <a:cubicBezTo>
                    <a:pt x="222" y="0"/>
                    <a:pt x="0" y="219"/>
                    <a:pt x="0" y="491"/>
                  </a:cubicBezTo>
                  <a:lnTo>
                    <a:pt x="0" y="1940"/>
                  </a:lnTo>
                  <a:cubicBezTo>
                    <a:pt x="0" y="2212"/>
                    <a:pt x="222" y="2432"/>
                    <a:pt x="492" y="2432"/>
                  </a:cubicBezTo>
                  <a:cubicBezTo>
                    <a:pt x="496" y="2432"/>
                    <a:pt x="499" y="2432"/>
                    <a:pt x="503" y="2432"/>
                  </a:cubicBezTo>
                  <a:cubicBezTo>
                    <a:pt x="779" y="2414"/>
                    <a:pt x="988" y="2186"/>
                    <a:pt x="982" y="1917"/>
                  </a:cubicBezTo>
                  <a:lnTo>
                    <a:pt x="982" y="515"/>
                  </a:lnTo>
                  <a:cubicBezTo>
                    <a:pt x="988" y="246"/>
                    <a:pt x="779" y="18"/>
                    <a:pt x="503" y="0"/>
                  </a:cubicBezTo>
                  <a:cubicBezTo>
                    <a:pt x="499" y="0"/>
                    <a:pt x="496" y="0"/>
                    <a:pt x="492" y="0"/>
                  </a:cubicBezTo>
                  <a:close/>
                </a:path>
              </a:pathLst>
            </a:custGeom>
            <a:solidFill>
              <a:srgbClr val="2756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6"/>
            <p:cNvSpPr/>
            <p:nvPr/>
          </p:nvSpPr>
          <p:spPr>
            <a:xfrm>
              <a:off x="7066425" y="3506775"/>
              <a:ext cx="24725" cy="60800"/>
            </a:xfrm>
            <a:custGeom>
              <a:avLst/>
              <a:gdLst/>
              <a:ahLst/>
              <a:cxnLst/>
              <a:rect l="l" t="t" r="r" b="b"/>
              <a:pathLst>
                <a:path w="989" h="2432" extrusionOk="0">
                  <a:moveTo>
                    <a:pt x="493" y="0"/>
                  </a:moveTo>
                  <a:cubicBezTo>
                    <a:pt x="222" y="0"/>
                    <a:pt x="0" y="219"/>
                    <a:pt x="0" y="491"/>
                  </a:cubicBezTo>
                  <a:lnTo>
                    <a:pt x="0" y="1940"/>
                  </a:lnTo>
                  <a:cubicBezTo>
                    <a:pt x="0" y="2212"/>
                    <a:pt x="222" y="2432"/>
                    <a:pt x="493" y="2432"/>
                  </a:cubicBezTo>
                  <a:cubicBezTo>
                    <a:pt x="496" y="2432"/>
                    <a:pt x="500" y="2432"/>
                    <a:pt x="503" y="2432"/>
                  </a:cubicBezTo>
                  <a:cubicBezTo>
                    <a:pt x="779" y="2414"/>
                    <a:pt x="988" y="2186"/>
                    <a:pt x="982" y="1917"/>
                  </a:cubicBezTo>
                  <a:lnTo>
                    <a:pt x="982" y="515"/>
                  </a:lnTo>
                  <a:cubicBezTo>
                    <a:pt x="988" y="246"/>
                    <a:pt x="779" y="18"/>
                    <a:pt x="503" y="0"/>
                  </a:cubicBezTo>
                  <a:cubicBezTo>
                    <a:pt x="500" y="0"/>
                    <a:pt x="496" y="0"/>
                    <a:pt x="493" y="0"/>
                  </a:cubicBezTo>
                  <a:close/>
                </a:path>
              </a:pathLst>
            </a:custGeom>
            <a:solidFill>
              <a:srgbClr val="2756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6"/>
            <p:cNvSpPr/>
            <p:nvPr/>
          </p:nvSpPr>
          <p:spPr>
            <a:xfrm>
              <a:off x="7042175" y="3595250"/>
              <a:ext cx="74125" cy="24575"/>
            </a:xfrm>
            <a:custGeom>
              <a:avLst/>
              <a:gdLst/>
              <a:ahLst/>
              <a:cxnLst/>
              <a:rect l="l" t="t" r="r" b="b"/>
              <a:pathLst>
                <a:path w="2965" h="983" extrusionOk="0">
                  <a:moveTo>
                    <a:pt x="510" y="0"/>
                  </a:moveTo>
                  <a:cubicBezTo>
                    <a:pt x="245" y="0"/>
                    <a:pt x="24" y="208"/>
                    <a:pt x="6" y="479"/>
                  </a:cubicBezTo>
                  <a:cubicBezTo>
                    <a:pt x="0" y="755"/>
                    <a:pt x="222" y="982"/>
                    <a:pt x="497" y="982"/>
                  </a:cubicBezTo>
                  <a:lnTo>
                    <a:pt x="2420" y="982"/>
                  </a:lnTo>
                  <a:cubicBezTo>
                    <a:pt x="2424" y="983"/>
                    <a:pt x="2428" y="983"/>
                    <a:pt x="2432" y="983"/>
                  </a:cubicBezTo>
                  <a:cubicBezTo>
                    <a:pt x="2684" y="983"/>
                    <a:pt x="2893" y="799"/>
                    <a:pt x="2929" y="551"/>
                  </a:cubicBezTo>
                  <a:cubicBezTo>
                    <a:pt x="2965" y="258"/>
                    <a:pt x="2737" y="0"/>
                    <a:pt x="2444" y="0"/>
                  </a:cubicBezTo>
                  <a:lnTo>
                    <a:pt x="521" y="0"/>
                  </a:lnTo>
                  <a:cubicBezTo>
                    <a:pt x="517" y="0"/>
                    <a:pt x="514" y="0"/>
                    <a:pt x="510" y="0"/>
                  </a:cubicBezTo>
                  <a:close/>
                </a:path>
              </a:pathLst>
            </a:custGeom>
            <a:solidFill>
              <a:srgbClr val="DA78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6"/>
            <p:cNvSpPr/>
            <p:nvPr/>
          </p:nvSpPr>
          <p:spPr>
            <a:xfrm>
              <a:off x="7201000" y="3456025"/>
              <a:ext cx="84025" cy="143150"/>
            </a:xfrm>
            <a:custGeom>
              <a:avLst/>
              <a:gdLst/>
              <a:ahLst/>
              <a:cxnLst/>
              <a:rect l="l" t="t" r="r" b="b"/>
              <a:pathLst>
                <a:path w="3361" h="5726" extrusionOk="0">
                  <a:moveTo>
                    <a:pt x="720" y="0"/>
                  </a:moveTo>
                  <a:cubicBezTo>
                    <a:pt x="708" y="1443"/>
                    <a:pt x="540" y="2887"/>
                    <a:pt x="540" y="2887"/>
                  </a:cubicBezTo>
                  <a:lnTo>
                    <a:pt x="534" y="2940"/>
                  </a:lnTo>
                  <a:cubicBezTo>
                    <a:pt x="468" y="3875"/>
                    <a:pt x="288" y="4797"/>
                    <a:pt x="1" y="5695"/>
                  </a:cubicBezTo>
                  <a:cubicBezTo>
                    <a:pt x="139" y="5713"/>
                    <a:pt x="276" y="5725"/>
                    <a:pt x="420" y="5725"/>
                  </a:cubicBezTo>
                  <a:cubicBezTo>
                    <a:pt x="1941" y="5725"/>
                    <a:pt x="3199" y="4527"/>
                    <a:pt x="3283" y="3006"/>
                  </a:cubicBezTo>
                  <a:cubicBezTo>
                    <a:pt x="3361" y="1485"/>
                    <a:pt x="2235" y="168"/>
                    <a:pt x="720" y="0"/>
                  </a:cubicBezTo>
                  <a:close/>
                </a:path>
              </a:pathLst>
            </a:custGeom>
            <a:solidFill>
              <a:srgbClr val="DE8C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6"/>
            <p:cNvSpPr/>
            <p:nvPr/>
          </p:nvSpPr>
          <p:spPr>
            <a:xfrm>
              <a:off x="6501275" y="3456025"/>
              <a:ext cx="362750" cy="358725"/>
            </a:xfrm>
            <a:custGeom>
              <a:avLst/>
              <a:gdLst/>
              <a:ahLst/>
              <a:cxnLst/>
              <a:rect l="l" t="t" r="r" b="b"/>
              <a:pathLst>
                <a:path w="14510" h="14349" extrusionOk="0">
                  <a:moveTo>
                    <a:pt x="2647" y="0"/>
                  </a:moveTo>
                  <a:cubicBezTo>
                    <a:pt x="1126" y="162"/>
                    <a:pt x="0" y="1479"/>
                    <a:pt x="84" y="3006"/>
                  </a:cubicBezTo>
                  <a:cubicBezTo>
                    <a:pt x="162" y="4530"/>
                    <a:pt x="1419" y="5719"/>
                    <a:pt x="2941" y="5719"/>
                  </a:cubicBezTo>
                  <a:cubicBezTo>
                    <a:pt x="2945" y="5719"/>
                    <a:pt x="2949" y="5719"/>
                    <a:pt x="2952" y="5719"/>
                  </a:cubicBezTo>
                  <a:cubicBezTo>
                    <a:pt x="3090" y="5719"/>
                    <a:pt x="3228" y="5713"/>
                    <a:pt x="3366" y="5689"/>
                  </a:cubicBezTo>
                  <a:cubicBezTo>
                    <a:pt x="4869" y="10390"/>
                    <a:pt x="9228" y="13899"/>
                    <a:pt x="14510" y="14348"/>
                  </a:cubicBezTo>
                  <a:cubicBezTo>
                    <a:pt x="9983" y="12252"/>
                    <a:pt x="6503" y="8420"/>
                    <a:pt x="5006" y="3755"/>
                  </a:cubicBezTo>
                  <a:cubicBezTo>
                    <a:pt x="4827" y="3198"/>
                    <a:pt x="4677" y="2635"/>
                    <a:pt x="4557" y="2060"/>
                  </a:cubicBezTo>
                  <a:cubicBezTo>
                    <a:pt x="4066" y="2413"/>
                    <a:pt x="3521" y="2683"/>
                    <a:pt x="2946" y="2851"/>
                  </a:cubicBezTo>
                  <a:lnTo>
                    <a:pt x="2827" y="2899"/>
                  </a:lnTo>
                  <a:lnTo>
                    <a:pt x="2833" y="2887"/>
                  </a:lnTo>
                  <a:cubicBezTo>
                    <a:pt x="2833" y="2887"/>
                    <a:pt x="2665" y="1443"/>
                    <a:pt x="2647" y="0"/>
                  </a:cubicBezTo>
                  <a:close/>
                </a:path>
              </a:pathLst>
            </a:custGeom>
            <a:solidFill>
              <a:srgbClr val="DE8C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5" name="Google Shape;295;p26"/>
          <p:cNvCxnSpPr/>
          <p:nvPr/>
        </p:nvCxnSpPr>
        <p:spPr>
          <a:xfrm>
            <a:off x="6491024" y="3153700"/>
            <a:ext cx="414000" cy="0"/>
          </a:xfrm>
          <a:prstGeom prst="straightConnector1">
            <a:avLst/>
          </a:prstGeom>
          <a:noFill/>
          <a:ln w="28575" cap="flat" cmpd="sng">
            <a:solidFill>
              <a:schemeClr val="accent3"/>
            </a:solidFill>
            <a:prstDash val="solid"/>
            <a:round/>
            <a:headEnd type="none" w="med" len="med"/>
            <a:tailEnd type="none" w="med" len="med"/>
          </a:ln>
        </p:spPr>
      </p:cxnSp>
      <p:cxnSp>
        <p:nvCxnSpPr>
          <p:cNvPr id="296" name="Google Shape;296;p26"/>
          <p:cNvCxnSpPr/>
          <p:nvPr/>
        </p:nvCxnSpPr>
        <p:spPr>
          <a:xfrm>
            <a:off x="6491024" y="4155050"/>
            <a:ext cx="414000" cy="0"/>
          </a:xfrm>
          <a:prstGeom prst="straightConnector1">
            <a:avLst/>
          </a:prstGeom>
          <a:noFill/>
          <a:ln w="28575" cap="flat" cmpd="sng">
            <a:solidFill>
              <a:schemeClr val="accent3"/>
            </a:solidFill>
            <a:prstDash val="solid"/>
            <a:round/>
            <a:headEnd type="none" w="med" len="med"/>
            <a:tailEnd type="none" w="med" len="med"/>
          </a:ln>
        </p:spPr>
      </p:cxnSp>
      <p:sp>
        <p:nvSpPr>
          <p:cNvPr id="323" name="Google Shape;323;p26"/>
          <p:cNvSpPr/>
          <p:nvPr/>
        </p:nvSpPr>
        <p:spPr>
          <a:xfrm>
            <a:off x="7109300" y="0"/>
            <a:ext cx="2034700" cy="1219925"/>
          </a:xfrm>
          <a:custGeom>
            <a:avLst/>
            <a:gdLst/>
            <a:ahLst/>
            <a:cxnLst/>
            <a:rect l="l" t="t" r="r" b="b"/>
            <a:pathLst>
              <a:path w="81388" h="48797" extrusionOk="0">
                <a:moveTo>
                  <a:pt x="0" y="0"/>
                </a:moveTo>
                <a:cubicBezTo>
                  <a:pt x="647" y="2464"/>
                  <a:pt x="2603" y="5189"/>
                  <a:pt x="4240" y="6842"/>
                </a:cubicBezTo>
                <a:cubicBezTo>
                  <a:pt x="7464" y="10100"/>
                  <a:pt x="11974" y="11778"/>
                  <a:pt x="16476" y="12645"/>
                </a:cubicBezTo>
                <a:cubicBezTo>
                  <a:pt x="20985" y="13513"/>
                  <a:pt x="25593" y="13660"/>
                  <a:pt x="30128" y="14372"/>
                </a:cubicBezTo>
                <a:cubicBezTo>
                  <a:pt x="35382" y="15191"/>
                  <a:pt x="40809" y="16942"/>
                  <a:pt x="44271" y="20985"/>
                </a:cubicBezTo>
                <a:cubicBezTo>
                  <a:pt x="48273" y="25659"/>
                  <a:pt x="49198" y="32869"/>
                  <a:pt x="54371" y="36209"/>
                </a:cubicBezTo>
                <a:cubicBezTo>
                  <a:pt x="57472" y="38211"/>
                  <a:pt x="61323" y="38285"/>
                  <a:pt x="65076" y="38285"/>
                </a:cubicBezTo>
                <a:cubicBezTo>
                  <a:pt x="65375" y="38285"/>
                  <a:pt x="65673" y="38285"/>
                  <a:pt x="65971" y="38285"/>
                </a:cubicBezTo>
                <a:cubicBezTo>
                  <a:pt x="66304" y="38285"/>
                  <a:pt x="66636" y="38285"/>
                  <a:pt x="66967" y="38288"/>
                </a:cubicBezTo>
                <a:cubicBezTo>
                  <a:pt x="71288" y="38320"/>
                  <a:pt x="76166" y="39098"/>
                  <a:pt x="78630" y="42650"/>
                </a:cubicBezTo>
                <a:cubicBezTo>
                  <a:pt x="79898" y="44483"/>
                  <a:pt x="80299" y="46783"/>
                  <a:pt x="81355" y="48748"/>
                </a:cubicBezTo>
                <a:cubicBezTo>
                  <a:pt x="81363" y="48764"/>
                  <a:pt x="81372" y="48780"/>
                  <a:pt x="81380" y="48797"/>
                </a:cubicBezTo>
                <a:lnTo>
                  <a:pt x="81388" y="0"/>
                </a:lnTo>
                <a:close/>
              </a:path>
            </a:pathLst>
          </a:custGeom>
          <a:solidFill>
            <a:srgbClr val="E655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43A43A78-E8FA-2244-8B59-F96DC3229749}"/>
              </a:ext>
            </a:extLst>
          </p:cNvPr>
          <p:cNvSpPr txBox="1"/>
          <p:nvPr/>
        </p:nvSpPr>
        <p:spPr>
          <a:xfrm>
            <a:off x="6939524" y="1788202"/>
            <a:ext cx="1408948" cy="369332"/>
          </a:xfrm>
          <a:prstGeom prst="rect">
            <a:avLst/>
          </a:prstGeom>
          <a:noFill/>
        </p:spPr>
        <p:txBody>
          <a:bodyPr wrap="square" rtlCol="0">
            <a:spAutoFit/>
          </a:bodyPr>
          <a:lstStyle/>
          <a:p>
            <a:r>
              <a:rPr lang="en-US" sz="900" dirty="0">
                <a:latin typeface="Californian FB" panose="0207040306080B030204" pitchFamily="18" charset="77"/>
              </a:rPr>
              <a:t>People looking for quick &amp; healthy food.</a:t>
            </a:r>
          </a:p>
        </p:txBody>
      </p:sp>
      <p:sp>
        <p:nvSpPr>
          <p:cNvPr id="3" name="TextBox 2">
            <a:extLst>
              <a:ext uri="{FF2B5EF4-FFF2-40B4-BE49-F238E27FC236}">
                <a16:creationId xmlns:a16="http://schemas.microsoft.com/office/drawing/2014/main" id="{428AE332-1171-E343-B50B-85DBCDC3525E}"/>
              </a:ext>
            </a:extLst>
          </p:cNvPr>
          <p:cNvSpPr txBox="1"/>
          <p:nvPr/>
        </p:nvSpPr>
        <p:spPr>
          <a:xfrm>
            <a:off x="6972212" y="2820401"/>
            <a:ext cx="1376259" cy="507831"/>
          </a:xfrm>
          <a:prstGeom prst="rect">
            <a:avLst/>
          </a:prstGeom>
          <a:noFill/>
        </p:spPr>
        <p:txBody>
          <a:bodyPr wrap="square" rtlCol="0">
            <a:spAutoFit/>
          </a:bodyPr>
          <a:lstStyle/>
          <a:p>
            <a:r>
              <a:rPr lang="en-US" sz="900" dirty="0">
                <a:latin typeface="Californian FB" panose="0207040306080B030204" pitchFamily="18" charset="77"/>
              </a:rPr>
              <a:t>Vegan &amp; gluten free, suited for everyday staple food.</a:t>
            </a:r>
          </a:p>
        </p:txBody>
      </p:sp>
      <p:sp>
        <p:nvSpPr>
          <p:cNvPr id="4" name="TextBox 3">
            <a:extLst>
              <a:ext uri="{FF2B5EF4-FFF2-40B4-BE49-F238E27FC236}">
                <a16:creationId xmlns:a16="http://schemas.microsoft.com/office/drawing/2014/main" id="{5F0CB591-9135-8F44-947D-B309BE437F39}"/>
              </a:ext>
            </a:extLst>
          </p:cNvPr>
          <p:cNvSpPr txBox="1"/>
          <p:nvPr/>
        </p:nvSpPr>
        <p:spPr>
          <a:xfrm>
            <a:off x="6960871" y="3813267"/>
            <a:ext cx="1060704" cy="646331"/>
          </a:xfrm>
          <a:prstGeom prst="rect">
            <a:avLst/>
          </a:prstGeom>
          <a:noFill/>
        </p:spPr>
        <p:txBody>
          <a:bodyPr wrap="square" rtlCol="0">
            <a:spAutoFit/>
          </a:bodyPr>
          <a:lstStyle/>
          <a:p>
            <a:r>
              <a:rPr lang="en-US" sz="900" dirty="0">
                <a:latin typeface="Californian FB" panose="0207040306080B030204" pitchFamily="18" charset="77"/>
              </a:rPr>
              <a:t>Affordable pricing for target market, promotions &amp; offers for loyalty.</a:t>
            </a:r>
          </a:p>
        </p:txBody>
      </p:sp>
      <p:sp>
        <p:nvSpPr>
          <p:cNvPr id="5" name="TextBox 4">
            <a:extLst>
              <a:ext uri="{FF2B5EF4-FFF2-40B4-BE49-F238E27FC236}">
                <a16:creationId xmlns:a16="http://schemas.microsoft.com/office/drawing/2014/main" id="{543D8C38-B35E-2943-822C-E67F6686E8E0}"/>
              </a:ext>
            </a:extLst>
          </p:cNvPr>
          <p:cNvSpPr txBox="1"/>
          <p:nvPr/>
        </p:nvSpPr>
        <p:spPr>
          <a:xfrm>
            <a:off x="3489524" y="840732"/>
            <a:ext cx="2377574" cy="400110"/>
          </a:xfrm>
          <a:prstGeom prst="rect">
            <a:avLst/>
          </a:prstGeom>
          <a:noFill/>
        </p:spPr>
        <p:txBody>
          <a:bodyPr wrap="none" rtlCol="0">
            <a:spAutoFit/>
          </a:bodyPr>
          <a:lstStyle/>
          <a:p>
            <a:r>
              <a:rPr lang="en-US" sz="1000" dirty="0">
                <a:latin typeface="Californian FB" panose="0207040306080B030204" pitchFamily="18" charset="77"/>
              </a:rPr>
              <a:t>People living in Kitchener area &amp; suburbs,</a:t>
            </a:r>
          </a:p>
          <a:p>
            <a:r>
              <a:rPr lang="en-US" sz="1000" dirty="0">
                <a:latin typeface="Californian FB" panose="0207040306080B030204" pitchFamily="18" charset="77"/>
              </a:rPr>
              <a:t>Student &amp; staff of Conestoga College.</a:t>
            </a: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4" name="Google Shape;344;p28"/>
          <p:cNvSpPr txBox="1">
            <a:spLocks noGrp="1"/>
          </p:cNvSpPr>
          <p:nvPr>
            <p:ph type="ctrTitle"/>
          </p:nvPr>
        </p:nvSpPr>
        <p:spPr>
          <a:xfrm>
            <a:off x="2371800" y="165225"/>
            <a:ext cx="44004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MARKET Positioning</a:t>
            </a:r>
            <a:endParaRPr dirty="0"/>
          </a:p>
        </p:txBody>
      </p:sp>
      <p:sp>
        <p:nvSpPr>
          <p:cNvPr id="351" name="Google Shape;351;p28"/>
          <p:cNvSpPr txBox="1"/>
          <p:nvPr/>
        </p:nvSpPr>
        <p:spPr>
          <a:xfrm>
            <a:off x="1315163" y="1242875"/>
            <a:ext cx="1304400" cy="42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2400" b="1" dirty="0">
                <a:solidFill>
                  <a:schemeClr val="accent3"/>
                </a:solidFill>
                <a:latin typeface="Amatic SC"/>
                <a:ea typeface="Amatic SC"/>
                <a:cs typeface="Amatic SC"/>
                <a:sym typeface="Amatic SC"/>
              </a:rPr>
              <a:t>Positioning</a:t>
            </a:r>
            <a:endParaRPr sz="2400" b="1" dirty="0">
              <a:solidFill>
                <a:schemeClr val="accent3"/>
              </a:solidFill>
              <a:latin typeface="Amatic SC"/>
              <a:ea typeface="Amatic SC"/>
              <a:cs typeface="Amatic SC"/>
              <a:sym typeface="Amatic SC"/>
            </a:endParaRPr>
          </a:p>
        </p:txBody>
      </p:sp>
      <p:sp>
        <p:nvSpPr>
          <p:cNvPr id="359" name="Google Shape;359;p28"/>
          <p:cNvSpPr/>
          <p:nvPr/>
        </p:nvSpPr>
        <p:spPr>
          <a:xfrm rot="10800000">
            <a:off x="6772199" y="3790400"/>
            <a:ext cx="2360675" cy="1353100"/>
          </a:xfrm>
          <a:custGeom>
            <a:avLst/>
            <a:gdLst/>
            <a:ahLst/>
            <a:cxnLst/>
            <a:rect l="l" t="t" r="r" b="b"/>
            <a:pathLst>
              <a:path w="94427" h="54124" extrusionOk="0">
                <a:moveTo>
                  <a:pt x="0" y="0"/>
                </a:moveTo>
                <a:lnTo>
                  <a:pt x="0" y="54100"/>
                </a:lnTo>
                <a:cubicBezTo>
                  <a:pt x="65" y="54116"/>
                  <a:pt x="128" y="54123"/>
                  <a:pt x="192" y="54123"/>
                </a:cubicBezTo>
                <a:cubicBezTo>
                  <a:pt x="1070" y="54123"/>
                  <a:pt x="1802" y="52676"/>
                  <a:pt x="2619" y="50957"/>
                </a:cubicBezTo>
                <a:cubicBezTo>
                  <a:pt x="4944" y="46120"/>
                  <a:pt x="9249" y="42216"/>
                  <a:pt x="14479" y="40784"/>
                </a:cubicBezTo>
                <a:cubicBezTo>
                  <a:pt x="19725" y="39352"/>
                  <a:pt x="25634" y="40227"/>
                  <a:pt x="30373" y="37551"/>
                </a:cubicBezTo>
                <a:cubicBezTo>
                  <a:pt x="35775" y="34506"/>
                  <a:pt x="37944" y="27869"/>
                  <a:pt x="42331" y="23490"/>
                </a:cubicBezTo>
                <a:cubicBezTo>
                  <a:pt x="45809" y="20011"/>
                  <a:pt x="50565" y="18104"/>
                  <a:pt x="55336" y="16926"/>
                </a:cubicBezTo>
                <a:cubicBezTo>
                  <a:pt x="60116" y="15747"/>
                  <a:pt x="65027" y="15215"/>
                  <a:pt x="69799" y="14020"/>
                </a:cubicBezTo>
                <a:cubicBezTo>
                  <a:pt x="79072" y="11688"/>
                  <a:pt x="87674" y="6769"/>
                  <a:pt x="94426" y="0"/>
                </a:cubicBezTo>
                <a:close/>
              </a:path>
            </a:pathLst>
          </a:custGeom>
          <a:solidFill>
            <a:srgbClr val="E655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8"/>
          <p:cNvSpPr txBox="1"/>
          <p:nvPr/>
        </p:nvSpPr>
        <p:spPr>
          <a:xfrm>
            <a:off x="393192" y="1738250"/>
            <a:ext cx="3538728" cy="2532396"/>
          </a:xfrm>
          <a:prstGeom prst="rect">
            <a:avLst/>
          </a:prstGeom>
          <a:noFill/>
          <a:ln>
            <a:noFill/>
          </a:ln>
        </p:spPr>
        <p:txBody>
          <a:bodyPr spcFirstLastPara="1" wrap="square" lIns="0" tIns="6350" rIns="0" bIns="0" anchor="t" anchorCtr="0">
            <a:noAutofit/>
          </a:bodyPr>
          <a:lstStyle/>
          <a:p>
            <a:pPr marL="0" marR="0" lvl="0" indent="0" algn="ctr" rtl="0">
              <a:lnSpc>
                <a:spcPct val="115000"/>
              </a:lnSpc>
              <a:spcBef>
                <a:spcPts val="0"/>
              </a:spcBef>
              <a:spcAft>
                <a:spcPts val="0"/>
              </a:spcAft>
              <a:buNone/>
            </a:pPr>
            <a:r>
              <a:rPr lang="es" sz="1100" dirty="0">
                <a:solidFill>
                  <a:schemeClr val="dk1"/>
                </a:solidFill>
                <a:latin typeface="Californian FB" panose="0207040306080B030204" pitchFamily="18" charset="77"/>
                <a:ea typeface="Muli"/>
                <a:cs typeface="Muli"/>
                <a:sym typeface="Muli"/>
              </a:rPr>
              <a:t>We stand on top of value and healthy products among our competitors. We serve quick and healthy food for our target market. The brand image and positioning can be recognized by it’s strong market place that it will establish among it’s competitors.</a:t>
            </a:r>
            <a:endParaRPr sz="1100" dirty="0">
              <a:solidFill>
                <a:schemeClr val="dk1"/>
              </a:solidFill>
              <a:latin typeface="Californian FB" panose="0207040306080B030204" pitchFamily="18" charset="77"/>
              <a:ea typeface="Muli"/>
              <a:cs typeface="Muli"/>
              <a:sym typeface="Muli"/>
            </a:endParaRPr>
          </a:p>
        </p:txBody>
      </p:sp>
      <p:pic>
        <p:nvPicPr>
          <p:cNvPr id="3" name="Picture 2" descr="Graphical user interface&#10;&#10;Description automatically generated">
            <a:extLst>
              <a:ext uri="{FF2B5EF4-FFF2-40B4-BE49-F238E27FC236}">
                <a16:creationId xmlns:a16="http://schemas.microsoft.com/office/drawing/2014/main" id="{C966E77A-E5DA-0040-B400-352D5AB35748}"/>
              </a:ext>
            </a:extLst>
          </p:cNvPr>
          <p:cNvPicPr>
            <a:picLocks noChangeAspect="1"/>
          </p:cNvPicPr>
          <p:nvPr/>
        </p:nvPicPr>
        <p:blipFill rotWithShape="1">
          <a:blip r:embed="rId3"/>
          <a:srcRect t="5156" b="5066"/>
          <a:stretch/>
        </p:blipFill>
        <p:spPr>
          <a:xfrm>
            <a:off x="4515609" y="1039152"/>
            <a:ext cx="4513181" cy="25323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4" name="Google Shape;769;p39">
            <a:extLst>
              <a:ext uri="{FF2B5EF4-FFF2-40B4-BE49-F238E27FC236}">
                <a16:creationId xmlns:a16="http://schemas.microsoft.com/office/drawing/2014/main" id="{673B069E-86EC-4640-8491-22A58B52201A}"/>
              </a:ext>
            </a:extLst>
          </p:cNvPr>
          <p:cNvPicPr preferRelativeResize="0"/>
          <p:nvPr/>
        </p:nvPicPr>
        <p:blipFill>
          <a:blip r:embed="rId4">
            <a:alphaModFix/>
          </a:blip>
          <a:stretch>
            <a:fillRect/>
          </a:stretch>
        </p:blipFill>
        <p:spPr>
          <a:xfrm>
            <a:off x="393192" y="3426319"/>
            <a:ext cx="1209103" cy="1192010"/>
          </a:xfrm>
          <a:prstGeom prst="rect">
            <a:avLst/>
          </a:prstGeom>
          <a:noFill/>
          <a:ln>
            <a:noFill/>
          </a:ln>
        </p:spPr>
      </p:pic>
    </p:spTree>
    <p:extLst>
      <p:ext uri="{BB962C8B-B14F-4D97-AF65-F5344CB8AC3E}">
        <p14:creationId xmlns:p14="http://schemas.microsoft.com/office/powerpoint/2010/main" val="356636832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24"/>
          <p:cNvPicPr preferRelativeResize="0"/>
          <p:nvPr/>
        </p:nvPicPr>
        <p:blipFill>
          <a:blip r:embed="rId3">
            <a:alphaModFix/>
          </a:blip>
          <a:stretch>
            <a:fillRect/>
          </a:stretch>
        </p:blipFill>
        <p:spPr>
          <a:xfrm>
            <a:off x="619950" y="-1453575"/>
            <a:ext cx="7904099" cy="3712923"/>
          </a:xfrm>
          <a:prstGeom prst="rect">
            <a:avLst/>
          </a:prstGeom>
          <a:noFill/>
          <a:ln>
            <a:noFill/>
          </a:ln>
        </p:spPr>
      </p:pic>
      <p:sp>
        <p:nvSpPr>
          <p:cNvPr id="191" name="Google Shape;191;p24"/>
          <p:cNvSpPr txBox="1">
            <a:spLocks noGrp="1"/>
          </p:cNvSpPr>
          <p:nvPr>
            <p:ph type="ctrTitle"/>
          </p:nvPr>
        </p:nvSpPr>
        <p:spPr>
          <a:xfrm>
            <a:off x="619900" y="165229"/>
            <a:ext cx="79041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SWOT ANALYSIS</a:t>
            </a:r>
            <a:endParaRPr dirty="0"/>
          </a:p>
        </p:txBody>
      </p:sp>
      <p:sp>
        <p:nvSpPr>
          <p:cNvPr id="192" name="Google Shape;192;p24"/>
          <p:cNvSpPr txBox="1"/>
          <p:nvPr/>
        </p:nvSpPr>
        <p:spPr>
          <a:xfrm>
            <a:off x="6700125" y="3106324"/>
            <a:ext cx="1602900" cy="1920325"/>
          </a:xfrm>
          <a:prstGeom prst="rect">
            <a:avLst/>
          </a:prstGeom>
          <a:noFill/>
          <a:ln>
            <a:noFill/>
          </a:ln>
        </p:spPr>
        <p:txBody>
          <a:bodyPr spcFirstLastPara="1" wrap="square" lIns="0" tIns="4775" rIns="0" bIns="0" anchor="t" anchorCtr="0">
            <a:noAutofit/>
          </a:bodyPr>
          <a:lstStyle/>
          <a:p>
            <a:pPr marL="171450" marR="0" lvl="0" indent="-171450" algn="ctr" rtl="0">
              <a:lnSpc>
                <a:spcPct val="115000"/>
              </a:lnSpc>
              <a:spcBef>
                <a:spcPts val="0"/>
              </a:spcBef>
              <a:spcAft>
                <a:spcPts val="0"/>
              </a:spcAft>
              <a:buFont typeface="Courier New" panose="02070309020205020404" pitchFamily="49" charset="0"/>
              <a:buChar char="o"/>
            </a:pPr>
            <a:r>
              <a:rPr lang="es" sz="1100" dirty="0">
                <a:solidFill>
                  <a:schemeClr val="dk1"/>
                </a:solidFill>
                <a:latin typeface="Californian FB" panose="0207040306080B030204" pitchFamily="18" charset="77"/>
                <a:ea typeface="Muli"/>
                <a:cs typeface="Muli"/>
                <a:sym typeface="Muli"/>
              </a:rPr>
              <a:t>Well established food joints in the Conestoga campus.</a:t>
            </a:r>
          </a:p>
          <a:p>
            <a:pPr marL="171450" marR="0" lvl="0" indent="-171450" algn="ctr" rtl="0">
              <a:lnSpc>
                <a:spcPct val="115000"/>
              </a:lnSpc>
              <a:spcBef>
                <a:spcPts val="0"/>
              </a:spcBef>
              <a:spcAft>
                <a:spcPts val="0"/>
              </a:spcAft>
              <a:buFont typeface="Courier New" panose="02070309020205020404" pitchFamily="49" charset="0"/>
              <a:buChar char="o"/>
            </a:pPr>
            <a:r>
              <a:rPr lang="es" sz="1100" dirty="0">
                <a:solidFill>
                  <a:schemeClr val="dk1"/>
                </a:solidFill>
                <a:latin typeface="Californian FB" panose="0207040306080B030204" pitchFamily="18" charset="77"/>
                <a:ea typeface="Muli"/>
                <a:cs typeface="Muli"/>
                <a:sym typeface="Muli"/>
              </a:rPr>
              <a:t>Competetively priced food by competitors.</a:t>
            </a:r>
          </a:p>
          <a:p>
            <a:pPr marL="171450" marR="0" lvl="0" indent="-171450" algn="ctr" rtl="0">
              <a:lnSpc>
                <a:spcPct val="115000"/>
              </a:lnSpc>
              <a:spcBef>
                <a:spcPts val="0"/>
              </a:spcBef>
              <a:spcAft>
                <a:spcPts val="0"/>
              </a:spcAft>
              <a:buFont typeface="Courier New" panose="02070309020205020404" pitchFamily="49" charset="0"/>
              <a:buChar char="o"/>
            </a:pPr>
            <a:r>
              <a:rPr lang="en-US" sz="1100" dirty="0">
                <a:solidFill>
                  <a:schemeClr val="dk1"/>
                </a:solidFill>
                <a:latin typeface="Californian FB" panose="0207040306080B030204" pitchFamily="18" charset="77"/>
                <a:ea typeface="Muli"/>
                <a:cs typeface="Muli"/>
                <a:sym typeface="Muli"/>
              </a:rPr>
              <a:t>Food joints with same operating model as Quick tales. </a:t>
            </a:r>
            <a:endParaRPr sz="1100" dirty="0">
              <a:solidFill>
                <a:schemeClr val="dk1"/>
              </a:solidFill>
              <a:latin typeface="Californian FB" panose="0207040306080B030204" pitchFamily="18" charset="77"/>
              <a:ea typeface="Muli"/>
              <a:cs typeface="Muli"/>
              <a:sym typeface="Muli"/>
            </a:endParaRPr>
          </a:p>
        </p:txBody>
      </p:sp>
      <p:sp>
        <p:nvSpPr>
          <p:cNvPr id="193" name="Google Shape;193;p24"/>
          <p:cNvSpPr txBox="1"/>
          <p:nvPr/>
        </p:nvSpPr>
        <p:spPr>
          <a:xfrm>
            <a:off x="811250" y="3106324"/>
            <a:ext cx="1602900" cy="1764439"/>
          </a:xfrm>
          <a:prstGeom prst="rect">
            <a:avLst/>
          </a:prstGeom>
          <a:noFill/>
          <a:ln>
            <a:noFill/>
          </a:ln>
        </p:spPr>
        <p:txBody>
          <a:bodyPr spcFirstLastPara="1" wrap="square" lIns="0" tIns="4775" rIns="0" bIns="0" anchor="t" anchorCtr="0">
            <a:noAutofit/>
          </a:bodyPr>
          <a:lstStyle/>
          <a:p>
            <a:pPr marL="171450" marR="0" lvl="0" indent="-171450" algn="ctr" rtl="0">
              <a:lnSpc>
                <a:spcPct val="115000"/>
              </a:lnSpc>
              <a:spcBef>
                <a:spcPts val="0"/>
              </a:spcBef>
              <a:spcAft>
                <a:spcPts val="0"/>
              </a:spcAft>
              <a:buFont typeface="Courier New" panose="02070309020205020404" pitchFamily="49" charset="0"/>
              <a:buChar char="o"/>
            </a:pPr>
            <a:r>
              <a:rPr lang="es" sz="1100" dirty="0">
                <a:solidFill>
                  <a:schemeClr val="dk1"/>
                </a:solidFill>
                <a:latin typeface="Californian FB" panose="0207040306080B030204" pitchFamily="18" charset="77"/>
                <a:ea typeface="Muli"/>
                <a:cs typeface="Microsoft Sans Serif" panose="020B0604020202020204" pitchFamily="34" charset="0"/>
                <a:sym typeface="Muli"/>
              </a:rPr>
              <a:t>Plant based menu items.</a:t>
            </a:r>
          </a:p>
          <a:p>
            <a:pPr marL="171450" marR="0" lvl="0" indent="-171450" algn="ctr" rtl="0">
              <a:lnSpc>
                <a:spcPct val="115000"/>
              </a:lnSpc>
              <a:spcBef>
                <a:spcPts val="0"/>
              </a:spcBef>
              <a:spcAft>
                <a:spcPts val="0"/>
              </a:spcAft>
              <a:buFont typeface="Courier New" panose="02070309020205020404" pitchFamily="49" charset="0"/>
              <a:buChar char="o"/>
            </a:pPr>
            <a:r>
              <a:rPr lang="es" sz="1100" dirty="0">
                <a:solidFill>
                  <a:schemeClr val="dk1"/>
                </a:solidFill>
                <a:latin typeface="Californian FB" panose="0207040306080B030204" pitchFamily="18" charset="77"/>
                <a:ea typeface="Muli"/>
                <a:cs typeface="Microsoft Sans Serif" panose="020B0604020202020204" pitchFamily="34" charset="0"/>
                <a:sym typeface="Muli"/>
              </a:rPr>
              <a:t>Customer service and ambiance.</a:t>
            </a:r>
          </a:p>
          <a:p>
            <a:pPr marL="171450" marR="0" lvl="0" indent="-171450" algn="ctr" rtl="0">
              <a:lnSpc>
                <a:spcPct val="115000"/>
              </a:lnSpc>
              <a:spcBef>
                <a:spcPts val="0"/>
              </a:spcBef>
              <a:spcAft>
                <a:spcPts val="0"/>
              </a:spcAft>
              <a:buFont typeface="Courier New" panose="02070309020205020404" pitchFamily="49" charset="0"/>
              <a:buChar char="o"/>
            </a:pPr>
            <a:r>
              <a:rPr lang="es" sz="1100" dirty="0">
                <a:solidFill>
                  <a:schemeClr val="dk1"/>
                </a:solidFill>
                <a:latin typeface="Californian FB" panose="0207040306080B030204" pitchFamily="18" charset="77"/>
                <a:ea typeface="Muli"/>
                <a:cs typeface="Microsoft Sans Serif" panose="020B0604020202020204" pitchFamily="34" charset="0"/>
                <a:sym typeface="Muli"/>
              </a:rPr>
              <a:t>Social media marketing to our target markets.</a:t>
            </a:r>
          </a:p>
          <a:p>
            <a:pPr marL="171450" marR="0" lvl="0" indent="-171450" algn="ctr" rtl="0">
              <a:lnSpc>
                <a:spcPct val="115000"/>
              </a:lnSpc>
              <a:spcBef>
                <a:spcPts val="0"/>
              </a:spcBef>
              <a:spcAft>
                <a:spcPts val="0"/>
              </a:spcAft>
              <a:buFont typeface="Courier New" panose="02070309020205020404" pitchFamily="49" charset="0"/>
              <a:buChar char="o"/>
            </a:pPr>
            <a:r>
              <a:rPr lang="es" sz="1100" dirty="0">
                <a:solidFill>
                  <a:schemeClr val="dk1"/>
                </a:solidFill>
                <a:latin typeface="Californian FB" panose="0207040306080B030204" pitchFamily="18" charset="77"/>
                <a:ea typeface="Muli"/>
                <a:cs typeface="Microsoft Sans Serif" panose="020B0604020202020204" pitchFamily="34" charset="0"/>
                <a:sym typeface="Muli"/>
              </a:rPr>
              <a:t>Reasonable pricing.</a:t>
            </a:r>
            <a:endParaRPr sz="1100" dirty="0">
              <a:solidFill>
                <a:schemeClr val="dk1"/>
              </a:solidFill>
              <a:latin typeface="Californian FB" panose="0207040306080B030204" pitchFamily="18" charset="77"/>
              <a:ea typeface="Muli"/>
              <a:cs typeface="Microsoft Sans Serif" panose="020B0604020202020204" pitchFamily="34" charset="0"/>
              <a:sym typeface="Muli"/>
            </a:endParaRPr>
          </a:p>
        </p:txBody>
      </p:sp>
      <p:sp>
        <p:nvSpPr>
          <p:cNvPr id="194" name="Google Shape;194;p24"/>
          <p:cNvSpPr txBox="1"/>
          <p:nvPr/>
        </p:nvSpPr>
        <p:spPr>
          <a:xfrm>
            <a:off x="6700125" y="2686800"/>
            <a:ext cx="1602900" cy="475500"/>
          </a:xfrm>
          <a:prstGeom prst="rect">
            <a:avLst/>
          </a:prstGeom>
          <a:noFill/>
          <a:ln>
            <a:noFill/>
          </a:ln>
        </p:spPr>
        <p:txBody>
          <a:bodyPr spcFirstLastPara="1" wrap="square" lIns="0" tIns="4775" rIns="0" bIns="0" anchor="b" anchorCtr="0">
            <a:noAutofit/>
          </a:bodyPr>
          <a:lstStyle/>
          <a:p>
            <a:pPr marL="0" marR="0" lvl="0" indent="0" algn="ctr" rtl="0">
              <a:lnSpc>
                <a:spcPct val="115000"/>
              </a:lnSpc>
              <a:spcBef>
                <a:spcPts val="0"/>
              </a:spcBef>
              <a:spcAft>
                <a:spcPts val="0"/>
              </a:spcAft>
              <a:buNone/>
            </a:pPr>
            <a:r>
              <a:rPr lang="es" sz="2400" b="1" dirty="0">
                <a:solidFill>
                  <a:schemeClr val="accent2"/>
                </a:solidFill>
                <a:latin typeface="Amatic SC"/>
                <a:ea typeface="Amatic SC"/>
                <a:cs typeface="Amatic SC"/>
                <a:sym typeface="Amatic SC"/>
              </a:rPr>
              <a:t>Threats</a:t>
            </a:r>
            <a:endParaRPr sz="2400" b="1" dirty="0">
              <a:solidFill>
                <a:schemeClr val="accent2"/>
              </a:solidFill>
              <a:latin typeface="Amatic SC"/>
              <a:ea typeface="Amatic SC"/>
              <a:cs typeface="Amatic SC"/>
              <a:sym typeface="Amatic SC"/>
            </a:endParaRPr>
          </a:p>
        </p:txBody>
      </p:sp>
      <p:sp>
        <p:nvSpPr>
          <p:cNvPr id="195" name="Google Shape;195;p24"/>
          <p:cNvSpPr txBox="1"/>
          <p:nvPr/>
        </p:nvSpPr>
        <p:spPr>
          <a:xfrm>
            <a:off x="811250" y="2686800"/>
            <a:ext cx="1602900" cy="475500"/>
          </a:xfrm>
          <a:prstGeom prst="rect">
            <a:avLst/>
          </a:prstGeom>
          <a:noFill/>
          <a:ln>
            <a:noFill/>
          </a:ln>
        </p:spPr>
        <p:txBody>
          <a:bodyPr spcFirstLastPara="1" wrap="square" lIns="0" tIns="4775" rIns="0" bIns="0" anchor="b" anchorCtr="0">
            <a:noAutofit/>
          </a:bodyPr>
          <a:lstStyle/>
          <a:p>
            <a:pPr marL="0" marR="0" lvl="0" indent="0" algn="ctr" rtl="0">
              <a:lnSpc>
                <a:spcPct val="115000"/>
              </a:lnSpc>
              <a:spcBef>
                <a:spcPts val="0"/>
              </a:spcBef>
              <a:spcAft>
                <a:spcPts val="0"/>
              </a:spcAft>
              <a:buNone/>
            </a:pPr>
            <a:r>
              <a:rPr lang="es" sz="2400" b="1" dirty="0">
                <a:solidFill>
                  <a:schemeClr val="accent2"/>
                </a:solidFill>
                <a:latin typeface="Amatic SC"/>
                <a:ea typeface="Amatic SC"/>
                <a:cs typeface="Amatic SC"/>
                <a:sym typeface="Amatic SC"/>
              </a:rPr>
              <a:t>Strengths</a:t>
            </a:r>
            <a:endParaRPr sz="2400" b="1" dirty="0">
              <a:solidFill>
                <a:schemeClr val="accent2"/>
              </a:solidFill>
              <a:latin typeface="Amatic SC"/>
              <a:ea typeface="Amatic SC"/>
              <a:cs typeface="Amatic SC"/>
              <a:sym typeface="Amatic SC"/>
            </a:endParaRPr>
          </a:p>
        </p:txBody>
      </p:sp>
      <p:sp>
        <p:nvSpPr>
          <p:cNvPr id="196" name="Google Shape;196;p24"/>
          <p:cNvSpPr txBox="1"/>
          <p:nvPr/>
        </p:nvSpPr>
        <p:spPr>
          <a:xfrm>
            <a:off x="4737175" y="3804150"/>
            <a:ext cx="1602900" cy="1222500"/>
          </a:xfrm>
          <a:prstGeom prst="rect">
            <a:avLst/>
          </a:prstGeom>
          <a:noFill/>
          <a:ln>
            <a:noFill/>
          </a:ln>
        </p:spPr>
        <p:txBody>
          <a:bodyPr spcFirstLastPara="1" wrap="square" lIns="0" tIns="4775" rIns="0" bIns="0" anchor="t" anchorCtr="0">
            <a:noAutofit/>
          </a:bodyPr>
          <a:lstStyle/>
          <a:p>
            <a:pPr marL="171450" marR="0" lvl="0" indent="-171450" algn="ctr" rtl="0">
              <a:lnSpc>
                <a:spcPct val="115000"/>
              </a:lnSpc>
              <a:spcBef>
                <a:spcPts val="0"/>
              </a:spcBef>
              <a:spcAft>
                <a:spcPts val="0"/>
              </a:spcAft>
              <a:buFont typeface="Courier New" panose="02070309020205020404" pitchFamily="49" charset="0"/>
              <a:buChar char="o"/>
            </a:pPr>
            <a:r>
              <a:rPr lang="es" sz="1100" dirty="0">
                <a:solidFill>
                  <a:schemeClr val="dk1"/>
                </a:solidFill>
                <a:latin typeface="Californian FB" panose="0207040306080B030204" pitchFamily="18" charset="77"/>
                <a:ea typeface="Muli"/>
                <a:cs typeface="Muli"/>
                <a:sym typeface="Muli"/>
              </a:rPr>
              <a:t>Increasing demand for contactless payment and delivery.</a:t>
            </a:r>
          </a:p>
          <a:p>
            <a:pPr marL="171450" marR="0" lvl="0" indent="-171450" algn="ctr" rtl="0">
              <a:lnSpc>
                <a:spcPct val="115000"/>
              </a:lnSpc>
              <a:spcBef>
                <a:spcPts val="0"/>
              </a:spcBef>
              <a:spcAft>
                <a:spcPts val="0"/>
              </a:spcAft>
              <a:buFont typeface="Courier New" panose="02070309020205020404" pitchFamily="49" charset="0"/>
              <a:buChar char="o"/>
            </a:pPr>
            <a:r>
              <a:rPr lang="es" sz="1100" dirty="0">
                <a:solidFill>
                  <a:schemeClr val="dk1"/>
                </a:solidFill>
                <a:latin typeface="Californian FB" panose="0207040306080B030204" pitchFamily="18" charset="77"/>
                <a:ea typeface="Muli"/>
                <a:cs typeface="Muli"/>
                <a:sym typeface="Muli"/>
              </a:rPr>
              <a:t>Clean, Vegan, Gluten free food options.</a:t>
            </a:r>
            <a:endParaRPr sz="1100" dirty="0">
              <a:solidFill>
                <a:schemeClr val="dk1"/>
              </a:solidFill>
              <a:latin typeface="Californian FB" panose="0207040306080B030204" pitchFamily="18" charset="77"/>
              <a:ea typeface="Muli"/>
              <a:cs typeface="Muli"/>
              <a:sym typeface="Muli"/>
            </a:endParaRPr>
          </a:p>
        </p:txBody>
      </p:sp>
      <p:sp>
        <p:nvSpPr>
          <p:cNvPr id="197" name="Google Shape;197;p24"/>
          <p:cNvSpPr txBox="1"/>
          <p:nvPr/>
        </p:nvSpPr>
        <p:spPr>
          <a:xfrm>
            <a:off x="4737167" y="3391388"/>
            <a:ext cx="1602900" cy="475500"/>
          </a:xfrm>
          <a:prstGeom prst="rect">
            <a:avLst/>
          </a:prstGeom>
          <a:noFill/>
          <a:ln>
            <a:noFill/>
          </a:ln>
        </p:spPr>
        <p:txBody>
          <a:bodyPr spcFirstLastPara="1" wrap="square" lIns="0" tIns="4775" rIns="0" bIns="0" anchor="b" anchorCtr="0">
            <a:noAutofit/>
          </a:bodyPr>
          <a:lstStyle/>
          <a:p>
            <a:pPr marL="0" marR="0" lvl="0" indent="0" algn="ctr" rtl="0">
              <a:lnSpc>
                <a:spcPct val="115000"/>
              </a:lnSpc>
              <a:spcBef>
                <a:spcPts val="0"/>
              </a:spcBef>
              <a:spcAft>
                <a:spcPts val="0"/>
              </a:spcAft>
              <a:buNone/>
            </a:pPr>
            <a:r>
              <a:rPr lang="es" sz="2400" b="1" dirty="0">
                <a:solidFill>
                  <a:schemeClr val="accent2"/>
                </a:solidFill>
                <a:latin typeface="Amatic SC"/>
                <a:ea typeface="Amatic SC"/>
                <a:cs typeface="Amatic SC"/>
                <a:sym typeface="Amatic SC"/>
              </a:rPr>
              <a:t>Opportunities</a:t>
            </a:r>
            <a:endParaRPr sz="2400" b="1" dirty="0">
              <a:solidFill>
                <a:schemeClr val="accent2"/>
              </a:solidFill>
              <a:latin typeface="Amatic SC"/>
              <a:ea typeface="Amatic SC"/>
              <a:cs typeface="Amatic SC"/>
              <a:sym typeface="Amatic SC"/>
            </a:endParaRPr>
          </a:p>
        </p:txBody>
      </p:sp>
      <p:sp>
        <p:nvSpPr>
          <p:cNvPr id="198" name="Google Shape;198;p24"/>
          <p:cNvSpPr txBox="1"/>
          <p:nvPr/>
        </p:nvSpPr>
        <p:spPr>
          <a:xfrm>
            <a:off x="2774208" y="3391388"/>
            <a:ext cx="1602900" cy="475500"/>
          </a:xfrm>
          <a:prstGeom prst="rect">
            <a:avLst/>
          </a:prstGeom>
          <a:noFill/>
          <a:ln>
            <a:noFill/>
          </a:ln>
        </p:spPr>
        <p:txBody>
          <a:bodyPr spcFirstLastPara="1" wrap="square" lIns="0" tIns="4775" rIns="0" bIns="0" anchor="b" anchorCtr="0">
            <a:noAutofit/>
          </a:bodyPr>
          <a:lstStyle/>
          <a:p>
            <a:pPr marL="0" marR="0" lvl="0" indent="0" algn="ctr" rtl="0">
              <a:lnSpc>
                <a:spcPct val="115000"/>
              </a:lnSpc>
              <a:spcBef>
                <a:spcPts val="0"/>
              </a:spcBef>
              <a:spcAft>
                <a:spcPts val="0"/>
              </a:spcAft>
              <a:buNone/>
            </a:pPr>
            <a:r>
              <a:rPr lang="es" sz="2400" b="1" dirty="0">
                <a:solidFill>
                  <a:schemeClr val="accent2"/>
                </a:solidFill>
                <a:latin typeface="Amatic SC"/>
                <a:ea typeface="Amatic SC"/>
                <a:cs typeface="Amatic SC"/>
                <a:sym typeface="Amatic SC"/>
              </a:rPr>
              <a:t>Weakness</a:t>
            </a:r>
            <a:endParaRPr sz="2400" b="1" dirty="0">
              <a:solidFill>
                <a:schemeClr val="accent2"/>
              </a:solidFill>
              <a:latin typeface="Amatic SC"/>
              <a:ea typeface="Amatic SC"/>
              <a:cs typeface="Amatic SC"/>
              <a:sym typeface="Amatic SC"/>
            </a:endParaRPr>
          </a:p>
        </p:txBody>
      </p:sp>
      <p:sp>
        <p:nvSpPr>
          <p:cNvPr id="199" name="Google Shape;199;p24"/>
          <p:cNvSpPr txBox="1"/>
          <p:nvPr/>
        </p:nvSpPr>
        <p:spPr>
          <a:xfrm>
            <a:off x="2774200" y="3804149"/>
            <a:ext cx="1602900" cy="1066613"/>
          </a:xfrm>
          <a:prstGeom prst="rect">
            <a:avLst/>
          </a:prstGeom>
          <a:noFill/>
          <a:ln>
            <a:noFill/>
          </a:ln>
        </p:spPr>
        <p:txBody>
          <a:bodyPr spcFirstLastPara="1" wrap="square" lIns="0" tIns="4775" rIns="0" bIns="0" anchor="t" anchorCtr="0">
            <a:noAutofit/>
          </a:bodyPr>
          <a:lstStyle/>
          <a:p>
            <a:pPr marL="171450" marR="0" lvl="0" indent="-171450" algn="ctr" rtl="0">
              <a:lnSpc>
                <a:spcPct val="115000"/>
              </a:lnSpc>
              <a:spcBef>
                <a:spcPts val="0"/>
              </a:spcBef>
              <a:spcAft>
                <a:spcPts val="0"/>
              </a:spcAft>
              <a:buFont typeface="Courier New" panose="02070309020205020404" pitchFamily="49" charset="0"/>
              <a:buChar char="o"/>
            </a:pPr>
            <a:r>
              <a:rPr lang="es" sz="1100" dirty="0">
                <a:solidFill>
                  <a:schemeClr val="dk1"/>
                </a:solidFill>
                <a:latin typeface="Californian FB" panose="0207040306080B030204" pitchFamily="18" charset="77"/>
                <a:ea typeface="Muli"/>
                <a:cs typeface="Muli"/>
                <a:sym typeface="Muli"/>
              </a:rPr>
              <a:t>Limited seating capacity.</a:t>
            </a:r>
          </a:p>
          <a:p>
            <a:pPr marL="171450" marR="0" lvl="0" indent="-171450" algn="ctr" rtl="0">
              <a:lnSpc>
                <a:spcPct val="115000"/>
              </a:lnSpc>
              <a:spcBef>
                <a:spcPts val="0"/>
              </a:spcBef>
              <a:spcAft>
                <a:spcPts val="0"/>
              </a:spcAft>
              <a:buFont typeface="Courier New" panose="02070309020205020404" pitchFamily="49" charset="0"/>
              <a:buChar char="o"/>
            </a:pPr>
            <a:r>
              <a:rPr lang="es" sz="1100" dirty="0">
                <a:solidFill>
                  <a:schemeClr val="dk1"/>
                </a:solidFill>
                <a:latin typeface="Californian FB" panose="0207040306080B030204" pitchFamily="18" charset="77"/>
                <a:ea typeface="Muli"/>
                <a:cs typeface="Muli"/>
                <a:sym typeface="Muli"/>
              </a:rPr>
              <a:t>Noise levels.</a:t>
            </a:r>
          </a:p>
          <a:p>
            <a:pPr marL="171450" marR="0" lvl="0" indent="-171450" algn="ctr" rtl="0">
              <a:lnSpc>
                <a:spcPct val="115000"/>
              </a:lnSpc>
              <a:spcBef>
                <a:spcPts val="0"/>
              </a:spcBef>
              <a:spcAft>
                <a:spcPts val="0"/>
              </a:spcAft>
              <a:buFont typeface="Courier New" panose="02070309020205020404" pitchFamily="49" charset="0"/>
              <a:buChar char="o"/>
            </a:pPr>
            <a:r>
              <a:rPr lang="es" sz="1100" dirty="0">
                <a:solidFill>
                  <a:schemeClr val="dk1"/>
                </a:solidFill>
                <a:latin typeface="Californian FB" panose="0207040306080B030204" pitchFamily="18" charset="77"/>
                <a:ea typeface="Muli"/>
                <a:cs typeface="Muli"/>
                <a:sym typeface="Muli"/>
              </a:rPr>
              <a:t>Relatively newer establishment.</a:t>
            </a:r>
            <a:endParaRPr sz="1100" dirty="0">
              <a:solidFill>
                <a:schemeClr val="dk1"/>
              </a:solidFill>
              <a:latin typeface="Californian FB" panose="0207040306080B030204" pitchFamily="18" charset="77"/>
              <a:ea typeface="Muli"/>
              <a:cs typeface="Muli"/>
              <a:sym typeface="Muli"/>
            </a:endParaRPr>
          </a:p>
        </p:txBody>
      </p:sp>
      <p:cxnSp>
        <p:nvCxnSpPr>
          <p:cNvPr id="200" name="Google Shape;200;p24"/>
          <p:cNvCxnSpPr/>
          <p:nvPr/>
        </p:nvCxnSpPr>
        <p:spPr>
          <a:xfrm rot="-5400000">
            <a:off x="1339250" y="1854450"/>
            <a:ext cx="1105800" cy="558900"/>
          </a:xfrm>
          <a:prstGeom prst="curvedConnector3">
            <a:avLst>
              <a:gd name="adj1" fmla="val 50000"/>
            </a:avLst>
          </a:prstGeom>
          <a:noFill/>
          <a:ln w="19050" cap="flat" cmpd="sng">
            <a:solidFill>
              <a:schemeClr val="accent2"/>
            </a:solidFill>
            <a:prstDash val="solid"/>
            <a:round/>
            <a:headEnd type="none" w="med" len="med"/>
            <a:tailEnd type="none" w="med" len="med"/>
          </a:ln>
        </p:spPr>
      </p:cxnSp>
      <p:cxnSp>
        <p:nvCxnSpPr>
          <p:cNvPr id="201" name="Google Shape;201;p24"/>
          <p:cNvCxnSpPr>
            <a:stCxn id="198" idx="0"/>
          </p:cNvCxnSpPr>
          <p:nvPr/>
        </p:nvCxnSpPr>
        <p:spPr>
          <a:xfrm rot="-5400000">
            <a:off x="3303558" y="2446688"/>
            <a:ext cx="1216800" cy="672600"/>
          </a:xfrm>
          <a:prstGeom prst="curvedConnector3">
            <a:avLst>
              <a:gd name="adj1" fmla="val 50000"/>
            </a:avLst>
          </a:prstGeom>
          <a:noFill/>
          <a:ln w="19050" cap="flat" cmpd="sng">
            <a:solidFill>
              <a:schemeClr val="accent2"/>
            </a:solidFill>
            <a:prstDash val="solid"/>
            <a:round/>
            <a:headEnd type="none" w="med" len="med"/>
            <a:tailEnd type="none" w="med" len="med"/>
          </a:ln>
        </p:spPr>
      </p:cxnSp>
      <p:cxnSp>
        <p:nvCxnSpPr>
          <p:cNvPr id="202" name="Google Shape;202;p24"/>
          <p:cNvCxnSpPr>
            <a:stCxn id="197" idx="0"/>
          </p:cNvCxnSpPr>
          <p:nvPr/>
        </p:nvCxnSpPr>
        <p:spPr>
          <a:xfrm rot="5400000" flipH="1">
            <a:off x="4582217" y="2434988"/>
            <a:ext cx="1222500" cy="690300"/>
          </a:xfrm>
          <a:prstGeom prst="curvedConnector3">
            <a:avLst>
              <a:gd name="adj1" fmla="val 50000"/>
            </a:avLst>
          </a:prstGeom>
          <a:noFill/>
          <a:ln w="19050" cap="flat" cmpd="sng">
            <a:solidFill>
              <a:schemeClr val="accent2"/>
            </a:solidFill>
            <a:prstDash val="solid"/>
            <a:round/>
            <a:headEnd type="none" w="med" len="med"/>
            <a:tailEnd type="none" w="med" len="med"/>
          </a:ln>
        </p:spPr>
      </p:cxnSp>
      <p:cxnSp>
        <p:nvCxnSpPr>
          <p:cNvPr id="203" name="Google Shape;203;p24"/>
          <p:cNvCxnSpPr>
            <a:stCxn id="194" idx="0"/>
          </p:cNvCxnSpPr>
          <p:nvPr/>
        </p:nvCxnSpPr>
        <p:spPr>
          <a:xfrm rot="5400000" flipH="1">
            <a:off x="6622125" y="1807350"/>
            <a:ext cx="1239000" cy="519900"/>
          </a:xfrm>
          <a:prstGeom prst="curvedConnector3">
            <a:avLst>
              <a:gd name="adj1" fmla="val 50000"/>
            </a:avLst>
          </a:prstGeom>
          <a:noFill/>
          <a:ln w="19050"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29"/>
          <p:cNvSpPr txBox="1">
            <a:spLocks noGrp="1"/>
          </p:cNvSpPr>
          <p:nvPr>
            <p:ph type="ctrTitle"/>
          </p:nvPr>
        </p:nvSpPr>
        <p:spPr>
          <a:xfrm>
            <a:off x="619900" y="165229"/>
            <a:ext cx="7904100" cy="51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Enviornmental scan</a:t>
            </a:r>
            <a:endParaRPr dirty="0"/>
          </a:p>
        </p:txBody>
      </p:sp>
      <p:pic>
        <p:nvPicPr>
          <p:cNvPr id="366" name="Google Shape;366;p29"/>
          <p:cNvPicPr preferRelativeResize="0"/>
          <p:nvPr/>
        </p:nvPicPr>
        <p:blipFill>
          <a:blip r:embed="rId3">
            <a:alphaModFix/>
          </a:blip>
          <a:stretch>
            <a:fillRect/>
          </a:stretch>
        </p:blipFill>
        <p:spPr>
          <a:xfrm rot="-2220583">
            <a:off x="77776" y="-112030"/>
            <a:ext cx="1541804" cy="1444383"/>
          </a:xfrm>
          <a:prstGeom prst="rect">
            <a:avLst/>
          </a:prstGeom>
          <a:noFill/>
          <a:ln>
            <a:noFill/>
          </a:ln>
        </p:spPr>
      </p:pic>
      <p:pic>
        <p:nvPicPr>
          <p:cNvPr id="367" name="Google Shape;367;p29"/>
          <p:cNvPicPr preferRelativeResize="0"/>
          <p:nvPr/>
        </p:nvPicPr>
        <p:blipFill>
          <a:blip r:embed="rId4">
            <a:alphaModFix/>
          </a:blip>
          <a:stretch>
            <a:fillRect/>
          </a:stretch>
        </p:blipFill>
        <p:spPr>
          <a:xfrm rot="-608545">
            <a:off x="1217498" y="4146025"/>
            <a:ext cx="1941005" cy="1010273"/>
          </a:xfrm>
          <a:prstGeom prst="rect">
            <a:avLst/>
          </a:prstGeom>
          <a:noFill/>
          <a:ln>
            <a:noFill/>
          </a:ln>
        </p:spPr>
      </p:pic>
      <p:pic>
        <p:nvPicPr>
          <p:cNvPr id="368" name="Google Shape;368;p29"/>
          <p:cNvPicPr preferRelativeResize="0"/>
          <p:nvPr/>
        </p:nvPicPr>
        <p:blipFill>
          <a:blip r:embed="rId3">
            <a:alphaModFix/>
          </a:blip>
          <a:stretch>
            <a:fillRect/>
          </a:stretch>
        </p:blipFill>
        <p:spPr>
          <a:xfrm rot="8471011">
            <a:off x="7552195" y="3809620"/>
            <a:ext cx="1541804" cy="1444383"/>
          </a:xfrm>
          <a:prstGeom prst="rect">
            <a:avLst/>
          </a:prstGeom>
          <a:noFill/>
          <a:ln>
            <a:noFill/>
          </a:ln>
        </p:spPr>
      </p:pic>
      <p:pic>
        <p:nvPicPr>
          <p:cNvPr id="369" name="Google Shape;369;p29"/>
          <p:cNvPicPr preferRelativeResize="0"/>
          <p:nvPr/>
        </p:nvPicPr>
        <p:blipFill rotWithShape="1">
          <a:blip r:embed="rId4">
            <a:alphaModFix/>
          </a:blip>
          <a:srcRect r="8517"/>
          <a:stretch/>
        </p:blipFill>
        <p:spPr>
          <a:xfrm rot="10428717">
            <a:off x="7319030" y="-45001"/>
            <a:ext cx="1775694" cy="1010267"/>
          </a:xfrm>
          <a:prstGeom prst="rect">
            <a:avLst/>
          </a:prstGeom>
          <a:noFill/>
          <a:ln>
            <a:noFill/>
          </a:ln>
        </p:spPr>
      </p:pic>
      <p:sp>
        <p:nvSpPr>
          <p:cNvPr id="370" name="Google Shape;370;p29"/>
          <p:cNvSpPr txBox="1"/>
          <p:nvPr/>
        </p:nvSpPr>
        <p:spPr>
          <a:xfrm>
            <a:off x="731397" y="1101002"/>
            <a:ext cx="2574666" cy="1411830"/>
          </a:xfrm>
          <a:prstGeom prst="rect">
            <a:avLst/>
          </a:prstGeom>
          <a:noFill/>
          <a:ln>
            <a:noFill/>
          </a:ln>
        </p:spPr>
        <p:txBody>
          <a:bodyPr spcFirstLastPara="1" wrap="square" lIns="0" tIns="6350" rIns="0" bIns="0" anchor="t" anchorCtr="0">
            <a:noAutofit/>
          </a:bodyPr>
          <a:lstStyle/>
          <a:p>
            <a:pPr marL="0" marR="0" lvl="0" indent="0" rtl="0">
              <a:lnSpc>
                <a:spcPct val="115000"/>
              </a:lnSpc>
              <a:spcBef>
                <a:spcPts val="0"/>
              </a:spcBef>
              <a:spcAft>
                <a:spcPts val="0"/>
              </a:spcAft>
              <a:buNone/>
            </a:pPr>
            <a:r>
              <a:rPr lang="en-US" sz="1100" b="1" dirty="0">
                <a:solidFill>
                  <a:schemeClr val="dk1"/>
                </a:solidFill>
                <a:latin typeface="Californian FB" panose="0207040306080B030204" pitchFamily="18" charset="77"/>
                <a:ea typeface="Muli"/>
                <a:cs typeface="Muli"/>
                <a:sym typeface="Muli"/>
              </a:rPr>
              <a:t>Direct competitors:  Indirect Competitors:</a:t>
            </a:r>
          </a:p>
          <a:p>
            <a:pPr>
              <a:lnSpc>
                <a:spcPct val="115000"/>
              </a:lnSpc>
            </a:pPr>
            <a:r>
              <a:rPr lang="en-IN" sz="1100" dirty="0">
                <a:solidFill>
                  <a:schemeClr val="dk1"/>
                </a:solidFill>
                <a:latin typeface="Californian FB" panose="0207040306080B030204" pitchFamily="18" charset="77"/>
                <a:ea typeface="Muli"/>
                <a:cs typeface="Muli"/>
                <a:sym typeface="Muli"/>
              </a:rPr>
              <a:t>Smoke’s Poutinerie                         Pizza Pizza</a:t>
            </a:r>
          </a:p>
          <a:p>
            <a:pPr>
              <a:lnSpc>
                <a:spcPct val="115000"/>
              </a:lnSpc>
            </a:pPr>
            <a:r>
              <a:rPr lang="en-IN" sz="1100" dirty="0">
                <a:solidFill>
                  <a:schemeClr val="dk1"/>
                </a:solidFill>
                <a:latin typeface="Californian FB" panose="0207040306080B030204" pitchFamily="18" charset="77"/>
                <a:ea typeface="Muli"/>
                <a:cs typeface="Muli"/>
                <a:sym typeface="Muli"/>
              </a:rPr>
              <a:t>Create Station                    Bento sushi station</a:t>
            </a:r>
          </a:p>
          <a:p>
            <a:pPr>
              <a:lnSpc>
                <a:spcPct val="115000"/>
              </a:lnSpc>
            </a:pPr>
            <a:r>
              <a:rPr lang="en-IN" sz="1100" dirty="0">
                <a:solidFill>
                  <a:schemeClr val="dk1"/>
                </a:solidFill>
                <a:latin typeface="Californian FB" panose="0207040306080B030204" pitchFamily="18" charset="77"/>
                <a:ea typeface="Muli"/>
                <a:cs typeface="Muli"/>
                <a:sym typeface="Muli"/>
              </a:rPr>
              <a:t>Subway                                     Grill &amp; co. Soup.</a:t>
            </a:r>
          </a:p>
          <a:p>
            <a:pPr>
              <a:lnSpc>
                <a:spcPct val="115000"/>
              </a:lnSpc>
            </a:pPr>
            <a:r>
              <a:rPr lang="en-IN" sz="1100" dirty="0">
                <a:solidFill>
                  <a:schemeClr val="dk1"/>
                </a:solidFill>
                <a:latin typeface="Californian FB" panose="0207040306080B030204" pitchFamily="18" charset="77"/>
                <a:ea typeface="Muli"/>
                <a:cs typeface="Muli"/>
                <a:sym typeface="Muli"/>
              </a:rPr>
              <a:t>On-The-Go. </a:t>
            </a:r>
            <a:endParaRPr sz="1100" dirty="0">
              <a:solidFill>
                <a:schemeClr val="dk1"/>
              </a:solidFill>
              <a:latin typeface="Californian FB" panose="0207040306080B030204" pitchFamily="18" charset="77"/>
              <a:ea typeface="Muli"/>
              <a:cs typeface="Muli"/>
              <a:sym typeface="Muli"/>
            </a:endParaRPr>
          </a:p>
        </p:txBody>
      </p:sp>
      <p:sp>
        <p:nvSpPr>
          <p:cNvPr id="371" name="Google Shape;371;p29"/>
          <p:cNvSpPr txBox="1"/>
          <p:nvPr/>
        </p:nvSpPr>
        <p:spPr>
          <a:xfrm>
            <a:off x="1180876" y="719794"/>
            <a:ext cx="1473739" cy="42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800" b="1" dirty="0">
                <a:solidFill>
                  <a:schemeClr val="accent3"/>
                </a:solidFill>
                <a:latin typeface="Amatic SC"/>
                <a:ea typeface="Amatic SC"/>
                <a:cs typeface="Amatic SC"/>
                <a:sym typeface="Amatic SC"/>
              </a:rPr>
              <a:t>Competitive forces</a:t>
            </a:r>
            <a:endParaRPr sz="1800" b="1" dirty="0">
              <a:solidFill>
                <a:schemeClr val="accent3"/>
              </a:solidFill>
              <a:latin typeface="Amatic SC"/>
              <a:ea typeface="Amatic SC"/>
              <a:cs typeface="Amatic SC"/>
              <a:sym typeface="Amatic SC"/>
            </a:endParaRPr>
          </a:p>
        </p:txBody>
      </p:sp>
      <p:sp>
        <p:nvSpPr>
          <p:cNvPr id="372" name="Google Shape;372;p29"/>
          <p:cNvSpPr txBox="1"/>
          <p:nvPr/>
        </p:nvSpPr>
        <p:spPr>
          <a:xfrm>
            <a:off x="805953" y="2960350"/>
            <a:ext cx="2180400" cy="1611574"/>
          </a:xfrm>
          <a:prstGeom prst="rect">
            <a:avLst/>
          </a:prstGeom>
          <a:noFill/>
          <a:ln>
            <a:noFill/>
          </a:ln>
        </p:spPr>
        <p:txBody>
          <a:bodyPr spcFirstLastPara="1" wrap="square" lIns="0" tIns="6350" rIns="0" bIns="0" anchor="t" anchorCtr="0">
            <a:noAutofit/>
          </a:bodyPr>
          <a:lstStyle/>
          <a:p>
            <a:pPr marL="0" marR="0" lvl="0" indent="0" rtl="0">
              <a:lnSpc>
                <a:spcPct val="115000"/>
              </a:lnSpc>
              <a:spcBef>
                <a:spcPts val="0"/>
              </a:spcBef>
              <a:spcAft>
                <a:spcPts val="0"/>
              </a:spcAft>
              <a:buNone/>
            </a:pPr>
            <a:r>
              <a:rPr lang="es" sz="1100" dirty="0">
                <a:solidFill>
                  <a:schemeClr val="dk1"/>
                </a:solidFill>
                <a:latin typeface="Californian FB" panose="0207040306080B030204" pitchFamily="18" charset="77"/>
                <a:ea typeface="Muli"/>
                <a:cs typeface="Muli"/>
                <a:sym typeface="Muli"/>
              </a:rPr>
              <a:t>Quick tale will abide guidelines by:</a:t>
            </a:r>
          </a:p>
          <a:p>
            <a:pPr>
              <a:lnSpc>
                <a:spcPct val="115000"/>
              </a:lnSpc>
            </a:pPr>
            <a:r>
              <a:rPr lang="es" sz="1100" dirty="0">
                <a:solidFill>
                  <a:schemeClr val="dk1"/>
                </a:solidFill>
                <a:latin typeface="Californian FB" panose="0207040306080B030204" pitchFamily="18" charset="77"/>
                <a:ea typeface="Muli"/>
                <a:cs typeface="Muli"/>
                <a:sym typeface="Muli"/>
              </a:rPr>
              <a:t>        Regulation Guidelines.</a:t>
            </a:r>
          </a:p>
          <a:p>
            <a:pPr>
              <a:lnSpc>
                <a:spcPct val="115000"/>
              </a:lnSpc>
            </a:pPr>
            <a:r>
              <a:rPr lang="es" sz="1100" dirty="0">
                <a:solidFill>
                  <a:schemeClr val="dk1"/>
                </a:solidFill>
                <a:latin typeface="Californian FB" panose="0207040306080B030204" pitchFamily="18" charset="77"/>
                <a:ea typeface="Muli"/>
                <a:cs typeface="Muli"/>
                <a:sym typeface="Muli"/>
              </a:rPr>
              <a:t>        The food and drug act.</a:t>
            </a:r>
          </a:p>
          <a:p>
            <a:pPr>
              <a:lnSpc>
                <a:spcPct val="115000"/>
              </a:lnSpc>
            </a:pPr>
            <a:r>
              <a:rPr lang="es" sz="1100" dirty="0">
                <a:solidFill>
                  <a:schemeClr val="dk1"/>
                </a:solidFill>
                <a:latin typeface="Californian FB" panose="0207040306080B030204" pitchFamily="18" charset="77"/>
                <a:ea typeface="Muli"/>
                <a:cs typeface="Muli"/>
                <a:sym typeface="Muli"/>
              </a:rPr>
              <a:t>        Health Canada.</a:t>
            </a:r>
            <a:endParaRPr sz="1100" dirty="0">
              <a:solidFill>
                <a:schemeClr val="dk1"/>
              </a:solidFill>
              <a:latin typeface="Californian FB" panose="0207040306080B030204" pitchFamily="18" charset="77"/>
              <a:ea typeface="Muli"/>
              <a:cs typeface="Muli"/>
              <a:sym typeface="Muli"/>
            </a:endParaRPr>
          </a:p>
        </p:txBody>
      </p:sp>
      <p:sp>
        <p:nvSpPr>
          <p:cNvPr id="373" name="Google Shape;373;p29"/>
          <p:cNvSpPr txBox="1"/>
          <p:nvPr/>
        </p:nvSpPr>
        <p:spPr>
          <a:xfrm>
            <a:off x="1058628" y="2357400"/>
            <a:ext cx="1595987" cy="42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800" b="1" dirty="0">
                <a:solidFill>
                  <a:schemeClr val="accent3"/>
                </a:solidFill>
                <a:latin typeface="Amatic SC"/>
                <a:ea typeface="Amatic SC"/>
                <a:cs typeface="Amatic SC"/>
                <a:sym typeface="Amatic SC"/>
              </a:rPr>
              <a:t>Regulatory Forces</a:t>
            </a:r>
            <a:endParaRPr sz="1800" b="1" dirty="0">
              <a:solidFill>
                <a:schemeClr val="accent3"/>
              </a:solidFill>
              <a:latin typeface="Amatic SC"/>
              <a:ea typeface="Amatic SC"/>
              <a:cs typeface="Amatic SC"/>
              <a:sym typeface="Amatic SC"/>
            </a:endParaRPr>
          </a:p>
        </p:txBody>
      </p:sp>
      <p:sp>
        <p:nvSpPr>
          <p:cNvPr id="374" name="Google Shape;374;p29"/>
          <p:cNvSpPr txBox="1"/>
          <p:nvPr/>
        </p:nvSpPr>
        <p:spPr>
          <a:xfrm>
            <a:off x="3554329" y="1097481"/>
            <a:ext cx="2356200" cy="900000"/>
          </a:xfrm>
          <a:prstGeom prst="rect">
            <a:avLst/>
          </a:prstGeom>
          <a:noFill/>
          <a:ln>
            <a:noFill/>
          </a:ln>
        </p:spPr>
        <p:txBody>
          <a:bodyPr spcFirstLastPara="1" wrap="square" lIns="0" tIns="6350" rIns="0" bIns="0" anchor="t" anchorCtr="0">
            <a:noAutofit/>
          </a:bodyPr>
          <a:lstStyle/>
          <a:p>
            <a:pPr marL="0" marR="0" lvl="0" indent="0" rtl="0">
              <a:lnSpc>
                <a:spcPct val="115000"/>
              </a:lnSpc>
              <a:spcBef>
                <a:spcPts val="0"/>
              </a:spcBef>
              <a:spcAft>
                <a:spcPts val="0"/>
              </a:spcAft>
              <a:buNone/>
            </a:pPr>
            <a:r>
              <a:rPr lang="en-US" sz="1100" dirty="0">
                <a:solidFill>
                  <a:schemeClr val="dk1"/>
                </a:solidFill>
                <a:latin typeface="Californian FB" panose="0207040306080B030204" pitchFamily="18" charset="77"/>
                <a:ea typeface="Muli"/>
                <a:cs typeface="Muli"/>
                <a:sym typeface="Muli"/>
              </a:rPr>
              <a:t>Increasing demand for plant-based food.</a:t>
            </a:r>
          </a:p>
          <a:p>
            <a:pPr marL="0" marR="0" lvl="0" indent="0" rtl="0">
              <a:lnSpc>
                <a:spcPct val="115000"/>
              </a:lnSpc>
              <a:spcBef>
                <a:spcPts val="0"/>
              </a:spcBef>
              <a:spcAft>
                <a:spcPts val="0"/>
              </a:spcAft>
              <a:buNone/>
            </a:pPr>
            <a:r>
              <a:rPr lang="en-US" sz="1100" dirty="0">
                <a:solidFill>
                  <a:schemeClr val="dk1"/>
                </a:solidFill>
                <a:latin typeface="Californian FB" panose="0207040306080B030204" pitchFamily="18" charset="77"/>
                <a:ea typeface="Muli"/>
                <a:cs typeface="Muli"/>
                <a:sym typeface="Muli"/>
              </a:rPr>
              <a:t>Decrease in demand for meat consumption.</a:t>
            </a:r>
            <a:endParaRPr sz="1100" dirty="0">
              <a:solidFill>
                <a:schemeClr val="dk1"/>
              </a:solidFill>
              <a:latin typeface="Californian FB" panose="0207040306080B030204" pitchFamily="18" charset="77"/>
              <a:ea typeface="Muli"/>
              <a:cs typeface="Muli"/>
              <a:sym typeface="Muli"/>
            </a:endParaRPr>
          </a:p>
        </p:txBody>
      </p:sp>
      <p:sp>
        <p:nvSpPr>
          <p:cNvPr id="375" name="Google Shape;375;p29"/>
          <p:cNvSpPr txBox="1"/>
          <p:nvPr/>
        </p:nvSpPr>
        <p:spPr>
          <a:xfrm>
            <a:off x="3727723" y="675266"/>
            <a:ext cx="1688453" cy="42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800" b="1" dirty="0">
                <a:solidFill>
                  <a:schemeClr val="accent3"/>
                </a:solidFill>
                <a:latin typeface="Amatic SC"/>
                <a:ea typeface="Amatic SC"/>
                <a:cs typeface="Amatic SC"/>
                <a:sym typeface="Amatic SC"/>
              </a:rPr>
              <a:t>Socio-cultural forces</a:t>
            </a:r>
            <a:endParaRPr sz="1800" b="1" dirty="0">
              <a:solidFill>
                <a:schemeClr val="accent3"/>
              </a:solidFill>
              <a:latin typeface="Amatic SC"/>
              <a:ea typeface="Amatic SC"/>
              <a:cs typeface="Amatic SC"/>
              <a:sym typeface="Amatic SC"/>
            </a:endParaRPr>
          </a:p>
        </p:txBody>
      </p:sp>
      <p:sp>
        <p:nvSpPr>
          <p:cNvPr id="376" name="Google Shape;376;p29"/>
          <p:cNvSpPr txBox="1"/>
          <p:nvPr/>
        </p:nvSpPr>
        <p:spPr>
          <a:xfrm>
            <a:off x="3554329" y="2960350"/>
            <a:ext cx="2537324" cy="1611574"/>
          </a:xfrm>
          <a:prstGeom prst="rect">
            <a:avLst/>
          </a:prstGeom>
          <a:noFill/>
          <a:ln>
            <a:noFill/>
          </a:ln>
        </p:spPr>
        <p:txBody>
          <a:bodyPr spcFirstLastPara="1" wrap="square" lIns="0" tIns="6350" rIns="0" bIns="0" anchor="t" anchorCtr="0">
            <a:noAutofit/>
          </a:bodyPr>
          <a:lstStyle/>
          <a:p>
            <a:pPr marL="0" marR="0" lvl="0" indent="0" rtl="0">
              <a:lnSpc>
                <a:spcPct val="115000"/>
              </a:lnSpc>
              <a:spcBef>
                <a:spcPts val="0"/>
              </a:spcBef>
              <a:spcAft>
                <a:spcPts val="0"/>
              </a:spcAft>
              <a:buNone/>
            </a:pPr>
            <a:r>
              <a:rPr lang="en-US" sz="1100" dirty="0">
                <a:solidFill>
                  <a:schemeClr val="dk1"/>
                </a:solidFill>
                <a:latin typeface="Californian FB" panose="0207040306080B030204" pitchFamily="18" charset="77"/>
                <a:ea typeface="Muli"/>
                <a:cs typeface="Muli"/>
                <a:sym typeface="Muli"/>
              </a:rPr>
              <a:t>Our business faces additional operational costs for sanitization.</a:t>
            </a:r>
          </a:p>
          <a:p>
            <a:pPr marL="0" marR="0" lvl="0" indent="0" rtl="0">
              <a:lnSpc>
                <a:spcPct val="115000"/>
              </a:lnSpc>
              <a:spcBef>
                <a:spcPts val="0"/>
              </a:spcBef>
              <a:spcAft>
                <a:spcPts val="0"/>
              </a:spcAft>
              <a:buNone/>
            </a:pPr>
            <a:r>
              <a:rPr lang="en-US" sz="1100" dirty="0">
                <a:solidFill>
                  <a:schemeClr val="dk1"/>
                </a:solidFill>
                <a:latin typeface="Californian FB" panose="0207040306080B030204" pitchFamily="18" charset="77"/>
                <a:ea typeface="Muli"/>
                <a:cs typeface="Muli"/>
                <a:sym typeface="Muli"/>
              </a:rPr>
              <a:t>50% workforce capacity.</a:t>
            </a:r>
          </a:p>
          <a:p>
            <a:pPr marL="0" marR="0" lvl="0" indent="0" rtl="0">
              <a:lnSpc>
                <a:spcPct val="115000"/>
              </a:lnSpc>
              <a:spcBef>
                <a:spcPts val="0"/>
              </a:spcBef>
              <a:spcAft>
                <a:spcPts val="0"/>
              </a:spcAft>
              <a:buNone/>
            </a:pPr>
            <a:r>
              <a:rPr lang="en-US" sz="1100" dirty="0">
                <a:solidFill>
                  <a:schemeClr val="dk1"/>
                </a:solidFill>
                <a:latin typeface="Californian FB" panose="0207040306080B030204" pitchFamily="18" charset="77"/>
                <a:ea typeface="Muli"/>
                <a:cs typeface="Muli"/>
                <a:sym typeface="Muli"/>
              </a:rPr>
              <a:t>Weakened supply chain.</a:t>
            </a:r>
            <a:endParaRPr sz="1100" dirty="0">
              <a:solidFill>
                <a:schemeClr val="dk1"/>
              </a:solidFill>
              <a:latin typeface="Californian FB" panose="0207040306080B030204" pitchFamily="18" charset="77"/>
              <a:ea typeface="Muli"/>
              <a:cs typeface="Muli"/>
              <a:sym typeface="Muli"/>
            </a:endParaRPr>
          </a:p>
        </p:txBody>
      </p:sp>
      <p:sp>
        <p:nvSpPr>
          <p:cNvPr id="377" name="Google Shape;377;p29"/>
          <p:cNvSpPr txBox="1"/>
          <p:nvPr/>
        </p:nvSpPr>
        <p:spPr>
          <a:xfrm>
            <a:off x="3727723" y="2357400"/>
            <a:ext cx="1304400" cy="42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800" b="1" dirty="0">
                <a:solidFill>
                  <a:schemeClr val="accent3"/>
                </a:solidFill>
                <a:latin typeface="Amatic SC"/>
                <a:ea typeface="Amatic SC"/>
                <a:cs typeface="Amatic SC"/>
                <a:sym typeface="Amatic SC"/>
              </a:rPr>
              <a:t>Economic forces</a:t>
            </a:r>
            <a:endParaRPr sz="1800" b="1" dirty="0">
              <a:solidFill>
                <a:schemeClr val="accent3"/>
              </a:solidFill>
              <a:latin typeface="Amatic SC"/>
              <a:ea typeface="Amatic SC"/>
              <a:cs typeface="Amatic SC"/>
              <a:sym typeface="Amatic SC"/>
            </a:endParaRPr>
          </a:p>
        </p:txBody>
      </p:sp>
      <p:sp>
        <p:nvSpPr>
          <p:cNvPr id="378" name="Google Shape;378;p29"/>
          <p:cNvSpPr/>
          <p:nvPr/>
        </p:nvSpPr>
        <p:spPr>
          <a:xfrm>
            <a:off x="0" y="3575600"/>
            <a:ext cx="2910250" cy="1611575"/>
          </a:xfrm>
          <a:custGeom>
            <a:avLst/>
            <a:gdLst/>
            <a:ahLst/>
            <a:cxnLst/>
            <a:rect l="l" t="t" r="r" b="b"/>
            <a:pathLst>
              <a:path w="116410" h="64463" extrusionOk="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655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 name="Straight Connector 4">
            <a:extLst>
              <a:ext uri="{FF2B5EF4-FFF2-40B4-BE49-F238E27FC236}">
                <a16:creationId xmlns:a16="http://schemas.microsoft.com/office/drawing/2014/main" id="{14C03A3D-9E96-EF4A-AE36-936ED8A2298F}"/>
              </a:ext>
            </a:extLst>
          </p:cNvPr>
          <p:cNvCxnSpPr>
            <a:cxnSpLocks/>
          </p:cNvCxnSpPr>
          <p:nvPr/>
        </p:nvCxnSpPr>
        <p:spPr>
          <a:xfrm>
            <a:off x="1898993" y="1148494"/>
            <a:ext cx="0" cy="900000"/>
          </a:xfrm>
          <a:prstGeom prst="line">
            <a:avLst/>
          </a:prstGeom>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589B25EC-C658-4944-9357-97218BC6EFE2}"/>
              </a:ext>
            </a:extLst>
          </p:cNvPr>
          <p:cNvSpPr txBox="1"/>
          <p:nvPr/>
        </p:nvSpPr>
        <p:spPr>
          <a:xfrm>
            <a:off x="6554709" y="915480"/>
            <a:ext cx="1561646" cy="369332"/>
          </a:xfrm>
          <a:prstGeom prst="rect">
            <a:avLst/>
          </a:prstGeom>
          <a:noFill/>
        </p:spPr>
        <p:txBody>
          <a:bodyPr wrap="none" rtlCol="0">
            <a:spAutoFit/>
          </a:bodyPr>
          <a:lstStyle/>
          <a:p>
            <a:r>
              <a:rPr lang="en-US" sz="1800" b="1" dirty="0">
                <a:solidFill>
                  <a:schemeClr val="accent3"/>
                </a:solidFill>
                <a:latin typeface="Amatic SC"/>
                <a:cs typeface="Amatic SC"/>
                <a:sym typeface="Amatic SC"/>
              </a:rPr>
              <a:t>Technological Forces</a:t>
            </a:r>
          </a:p>
        </p:txBody>
      </p:sp>
      <p:sp>
        <p:nvSpPr>
          <p:cNvPr id="7" name="TextBox 6">
            <a:extLst>
              <a:ext uri="{FF2B5EF4-FFF2-40B4-BE49-F238E27FC236}">
                <a16:creationId xmlns:a16="http://schemas.microsoft.com/office/drawing/2014/main" id="{D188AA25-AA5F-F64F-88B3-64B1CFAD8617}"/>
              </a:ext>
            </a:extLst>
          </p:cNvPr>
          <p:cNvSpPr txBox="1"/>
          <p:nvPr/>
        </p:nvSpPr>
        <p:spPr>
          <a:xfrm>
            <a:off x="6163923" y="1361016"/>
            <a:ext cx="2805576" cy="769441"/>
          </a:xfrm>
          <a:prstGeom prst="rect">
            <a:avLst/>
          </a:prstGeom>
          <a:noFill/>
        </p:spPr>
        <p:txBody>
          <a:bodyPr wrap="none" rtlCol="0">
            <a:spAutoFit/>
          </a:bodyPr>
          <a:lstStyle/>
          <a:p>
            <a:r>
              <a:rPr lang="en-US" sz="1100" dirty="0">
                <a:solidFill>
                  <a:schemeClr val="dk1"/>
                </a:solidFill>
                <a:latin typeface="Californian FB" panose="0207040306080B030204" pitchFamily="18" charset="77"/>
              </a:rPr>
              <a:t>Increase in use of AR based applications </a:t>
            </a:r>
          </a:p>
          <a:p>
            <a:r>
              <a:rPr lang="en-US" sz="1100" dirty="0">
                <a:solidFill>
                  <a:schemeClr val="dk1"/>
                </a:solidFill>
                <a:latin typeface="Californian FB" panose="0207040306080B030204" pitchFamily="18" charset="77"/>
              </a:rPr>
              <a:t>Like facial recognition to place orders.</a:t>
            </a:r>
          </a:p>
          <a:p>
            <a:r>
              <a:rPr lang="en-US" sz="1100" dirty="0">
                <a:solidFill>
                  <a:schemeClr val="dk1"/>
                </a:solidFill>
                <a:latin typeface="Californian FB" panose="0207040306080B030204" pitchFamily="18" charset="77"/>
              </a:rPr>
              <a:t>Increase in demand for curb side pick-up.</a:t>
            </a:r>
          </a:p>
          <a:p>
            <a:r>
              <a:rPr lang="en-US" sz="1100" dirty="0">
                <a:solidFill>
                  <a:schemeClr val="dk1"/>
                </a:solidFill>
                <a:latin typeface="Californian FB" panose="0207040306080B030204" pitchFamily="18" charset="77"/>
              </a:rPr>
              <a:t>Increase in demand for contactless payments.</a:t>
            </a:r>
          </a:p>
        </p:txBody>
      </p:sp>
      <p:sp>
        <p:nvSpPr>
          <p:cNvPr id="8" name="TextBox 7">
            <a:extLst>
              <a:ext uri="{FF2B5EF4-FFF2-40B4-BE49-F238E27FC236}">
                <a16:creationId xmlns:a16="http://schemas.microsoft.com/office/drawing/2014/main" id="{0F2A2A9F-9929-3D45-B46B-9DDA6114982F}"/>
              </a:ext>
            </a:extLst>
          </p:cNvPr>
          <p:cNvSpPr txBox="1"/>
          <p:nvPr/>
        </p:nvSpPr>
        <p:spPr>
          <a:xfrm>
            <a:off x="6739809" y="2357400"/>
            <a:ext cx="1467068" cy="369332"/>
          </a:xfrm>
          <a:prstGeom prst="rect">
            <a:avLst/>
          </a:prstGeom>
          <a:noFill/>
        </p:spPr>
        <p:txBody>
          <a:bodyPr wrap="none" rtlCol="0">
            <a:spAutoFit/>
          </a:bodyPr>
          <a:lstStyle/>
          <a:p>
            <a:r>
              <a:rPr lang="en-US" sz="1800" b="1" dirty="0">
                <a:solidFill>
                  <a:schemeClr val="accent3"/>
                </a:solidFill>
                <a:latin typeface="Amatic SC"/>
                <a:cs typeface="Amatic SC"/>
              </a:rPr>
              <a:t>Demographic Forces</a:t>
            </a:r>
          </a:p>
        </p:txBody>
      </p:sp>
      <p:sp>
        <p:nvSpPr>
          <p:cNvPr id="9" name="TextBox 8">
            <a:extLst>
              <a:ext uri="{FF2B5EF4-FFF2-40B4-BE49-F238E27FC236}">
                <a16:creationId xmlns:a16="http://schemas.microsoft.com/office/drawing/2014/main" id="{5D754AF1-A19E-4F4B-8848-435F89FFA0A6}"/>
              </a:ext>
            </a:extLst>
          </p:cNvPr>
          <p:cNvSpPr txBox="1"/>
          <p:nvPr/>
        </p:nvSpPr>
        <p:spPr>
          <a:xfrm>
            <a:off x="6157649" y="2946414"/>
            <a:ext cx="2733441" cy="769441"/>
          </a:xfrm>
          <a:prstGeom prst="rect">
            <a:avLst/>
          </a:prstGeom>
          <a:noFill/>
        </p:spPr>
        <p:txBody>
          <a:bodyPr wrap="none" rtlCol="0">
            <a:spAutoFit/>
          </a:bodyPr>
          <a:lstStyle/>
          <a:p>
            <a:r>
              <a:rPr lang="en-US" sz="1100" dirty="0">
                <a:solidFill>
                  <a:schemeClr val="dk1"/>
                </a:solidFill>
                <a:latin typeface="Californian FB" panose="0207040306080B030204" pitchFamily="18" charset="77"/>
              </a:rPr>
              <a:t>Target market age group of 17-25 years old.</a:t>
            </a:r>
          </a:p>
          <a:p>
            <a:r>
              <a:rPr lang="en-US" sz="1100" dirty="0">
                <a:solidFill>
                  <a:schemeClr val="dk1"/>
                </a:solidFill>
                <a:latin typeface="Californian FB" panose="0207040306080B030204" pitchFamily="18" charset="77"/>
              </a:rPr>
              <a:t>The average income of this group is </a:t>
            </a:r>
          </a:p>
          <a:p>
            <a:r>
              <a:rPr lang="en-US" sz="1100" dirty="0">
                <a:solidFill>
                  <a:schemeClr val="dk1"/>
                </a:solidFill>
                <a:latin typeface="Californian FB" panose="0207040306080B030204" pitchFamily="18" charset="77"/>
              </a:rPr>
              <a:t>about $29,738 / year which is $15.25 / hour.</a:t>
            </a:r>
          </a:p>
          <a:p>
            <a:r>
              <a:rPr lang="en-US" sz="1100" dirty="0">
                <a:solidFill>
                  <a:schemeClr val="dk1"/>
                </a:solidFill>
                <a:latin typeface="Californian FB" panose="0207040306080B030204" pitchFamily="18" charset="77"/>
              </a:rPr>
              <a:t>Gender: Male and Female.</a:t>
            </a:r>
          </a:p>
        </p:txBody>
      </p:sp>
    </p:spTree>
    <p:extLst>
      <p:ext uri="{BB962C8B-B14F-4D97-AF65-F5344CB8AC3E}">
        <p14:creationId xmlns:p14="http://schemas.microsoft.com/office/powerpoint/2010/main" val="382453781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theme/theme1.xml><?xml version="1.0" encoding="utf-8"?>
<a:theme xmlns:a="http://schemas.openxmlformats.org/drawingml/2006/main" name="Fruits Marketing Campaign by Slidesgo">
  <a:themeElements>
    <a:clrScheme name="Simple Light">
      <a:dk1>
        <a:srgbClr val="5D2912"/>
      </a:dk1>
      <a:lt1>
        <a:srgbClr val="FFFFFF"/>
      </a:lt1>
      <a:dk2>
        <a:srgbClr val="595959"/>
      </a:dk2>
      <a:lt2>
        <a:srgbClr val="EEEEEE"/>
      </a:lt2>
      <a:accent1>
        <a:srgbClr val="F7E7C3"/>
      </a:accent1>
      <a:accent2>
        <a:srgbClr val="FC8C4F"/>
      </a:accent2>
      <a:accent3>
        <a:srgbClr val="E6555C"/>
      </a:accent3>
      <a:accent4>
        <a:srgbClr val="FFC800"/>
      </a:accent4>
      <a:accent5>
        <a:srgbClr val="BD693B"/>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293</TotalTime>
  <Words>984</Words>
  <Application>Microsoft Office PowerPoint</Application>
  <PresentationFormat>On-screen Show (16:9)</PresentationFormat>
  <Paragraphs>152</Paragraphs>
  <Slides>16</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Fira Sans Extra Condensed</vt:lpstr>
      <vt:lpstr>Segoe Print</vt:lpstr>
      <vt:lpstr>Amatic SC</vt:lpstr>
      <vt:lpstr>Courier New</vt:lpstr>
      <vt:lpstr>Muli</vt:lpstr>
      <vt:lpstr>Californian FB</vt:lpstr>
      <vt:lpstr>Fruits Marketing Campaign by Slidesgo</vt:lpstr>
      <vt:lpstr>Quick Tales</vt:lpstr>
      <vt:lpstr>TABLE OF CONTENTS</vt:lpstr>
      <vt:lpstr>OUR COMPANY</vt:lpstr>
      <vt:lpstr>ABOUT THE PRODUCT</vt:lpstr>
      <vt:lpstr>Place strategy</vt:lpstr>
      <vt:lpstr>Target AUDIENCES</vt:lpstr>
      <vt:lpstr>MARKET Positioning</vt:lpstr>
      <vt:lpstr>SWOT ANALYSIS</vt:lpstr>
      <vt:lpstr>Enviornmental scan</vt:lpstr>
      <vt:lpstr>Price strategy</vt:lpstr>
      <vt:lpstr>menu</vt:lpstr>
      <vt:lpstr>PROMOTION</vt:lpstr>
      <vt:lpstr>Advertising</vt:lpstr>
      <vt:lpstr>Local market strategies</vt:lpstr>
      <vt:lpstr>THANK you!</vt:lpstr>
      <vt:lpstr>CREDITS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Quick Tales</dc:title>
  <cp:lastModifiedBy>Sohil Sanjaybhai Desai</cp:lastModifiedBy>
  <cp:revision>2</cp:revision>
  <dcterms:modified xsi:type="dcterms:W3CDTF">2021-04-22T23:53:45Z</dcterms:modified>
</cp:coreProperties>
</file>